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Lst>
  <p:sldSz cx="9144000" cy="5143500"/>
  <p:notesSz cx="6858000" cy="9144000"/>
  <p:embeddedFontLst>
    <p:embeddedFont>
      <p:font typeface="Space Mono" panose="02000509040000020004"/>
      <p:regular r:id="rId34"/>
    </p:embeddedFont>
    <p:embeddedFont>
      <p:font typeface="Quicksand Medium"/>
      <p:regular r:id="rId35"/>
    </p:embeddedFont>
    <p:embeddedFont>
      <p:font typeface="Quicksand"/>
      <p:regular r:id="rId36"/>
      <p:bold r:id="rId37"/>
    </p:embeddedFont>
    <p:embeddedFont>
      <p:font typeface="Calibri" panose="020F0502020204030204"/>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1" Type="http://schemas.openxmlformats.org/officeDocument/2006/relationships/font" Target="fonts/font8.fntdata"/><Relationship Id="rId40" Type="http://schemas.openxmlformats.org/officeDocument/2006/relationships/font" Target="fonts/font7.fntdata"/><Relationship Id="rId4" Type="http://schemas.openxmlformats.org/officeDocument/2006/relationships/notesMaster" Target="notesMasters/notesMaster1.xml"/><Relationship Id="rId39" Type="http://schemas.openxmlformats.org/officeDocument/2006/relationships/font" Target="fonts/font6.fntdata"/><Relationship Id="rId38" Type="http://schemas.openxmlformats.org/officeDocument/2006/relationships/font" Target="fonts/font5.fntdata"/><Relationship Id="rId37" Type="http://schemas.openxmlformats.org/officeDocument/2006/relationships/font" Target="fonts/font4.fntdata"/><Relationship Id="rId36" Type="http://schemas.openxmlformats.org/officeDocument/2006/relationships/font" Target="fonts/font3.fntdata"/><Relationship Id="rId35" Type="http://schemas.openxmlformats.org/officeDocument/2006/relationships/font" Target="fonts/font2.fntdata"/><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GIF>
</file>

<file path=ppt/media/image10.GIF>
</file>

<file path=ppt/media/image11.GIF>
</file>

<file path=ppt/media/image12.GIF>
</file>

<file path=ppt/media/image13.GIF>
</file>

<file path=ppt/media/image14.GIF>
</file>

<file path=ppt/media/image15.GIF>
</file>

<file path=ppt/media/image16.GIF>
</file>

<file path=ppt/media/image17.GIF>
</file>

<file path=ppt/media/image18.GIF>
</file>

<file path=ppt/media/image19.GIF>
</file>

<file path=ppt/media/image2.GIF>
</file>

<file path=ppt/media/image20.GIF>
</file>

<file path=ppt/media/image21.GIF>
</file>

<file path=ppt/media/image22.GIF>
</file>

<file path=ppt/media/image23.GIF>
</file>

<file path=ppt/media/image24.GIF>
</file>

<file path=ppt/media/image25.GIF>
</file>

<file path=ppt/media/image26.GIF>
</file>

<file path=ppt/media/image27.GIF>
</file>

<file path=ppt/media/image28.GIF>
</file>

<file path=ppt/media/image29.GIF>
</file>

<file path=ppt/media/image3.GIF>
</file>

<file path=ppt/media/image30.GIF>
</file>

<file path=ppt/media/image31.GIF>
</file>

<file path=ppt/media/image32.GIF>
</file>

<file path=ppt/media/image33.GIF>
</file>

<file path=ppt/media/image34.GIF>
</file>

<file path=ppt/media/image35.GIF>
</file>

<file path=ppt/media/image36.GIF>
</file>

<file path=ppt/media/image4.GIF>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6" name="Shape 136"/>
        <p:cNvGrpSpPr/>
        <p:nvPr/>
      </p:nvGrpSpPr>
      <p:grpSpPr>
        <a:xfrm>
          <a:off x="0" y="0"/>
          <a:ext cx="0" cy="0"/>
          <a:chOff x="0" y="0"/>
          <a:chExt cx="0" cy="0"/>
        </a:xfrm>
      </p:grpSpPr>
      <p:sp>
        <p:nvSpPr>
          <p:cNvPr id="137" name="Google Shape;137;g114df376ac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14df376ac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12637748c79_3_3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2637748c79_3_3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3" name="Shape 253"/>
        <p:cNvGrpSpPr/>
        <p:nvPr/>
      </p:nvGrpSpPr>
      <p:grpSpPr>
        <a:xfrm>
          <a:off x="0" y="0"/>
          <a:ext cx="0" cy="0"/>
          <a:chOff x="0" y="0"/>
          <a:chExt cx="0" cy="0"/>
        </a:xfrm>
      </p:grpSpPr>
      <p:sp>
        <p:nvSpPr>
          <p:cNvPr id="254" name="Google Shape;254;g12637748c79_3_5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2637748c79_3_5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8" name="Shape 268"/>
        <p:cNvGrpSpPr/>
        <p:nvPr/>
      </p:nvGrpSpPr>
      <p:grpSpPr>
        <a:xfrm>
          <a:off x="0" y="0"/>
          <a:ext cx="0" cy="0"/>
          <a:chOff x="0" y="0"/>
          <a:chExt cx="0" cy="0"/>
        </a:xfrm>
      </p:grpSpPr>
      <p:sp>
        <p:nvSpPr>
          <p:cNvPr id="269" name="Google Shape;269;g12637748c79_1_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12637748c79_1_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 name="Shape 279"/>
        <p:cNvGrpSpPr/>
        <p:nvPr/>
      </p:nvGrpSpPr>
      <p:grpSpPr>
        <a:xfrm>
          <a:off x="0" y="0"/>
          <a:ext cx="0" cy="0"/>
          <a:chOff x="0" y="0"/>
          <a:chExt cx="0" cy="0"/>
        </a:xfrm>
      </p:grpSpPr>
      <p:sp>
        <p:nvSpPr>
          <p:cNvPr id="280" name="Google Shape;280;g12637748c79_3_7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2637748c79_3_7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1" name="Shape 291"/>
        <p:cNvGrpSpPr/>
        <p:nvPr/>
      </p:nvGrpSpPr>
      <p:grpSpPr>
        <a:xfrm>
          <a:off x="0" y="0"/>
          <a:ext cx="0" cy="0"/>
          <a:chOff x="0" y="0"/>
          <a:chExt cx="0" cy="0"/>
        </a:xfrm>
      </p:grpSpPr>
      <p:sp>
        <p:nvSpPr>
          <p:cNvPr id="292" name="Google Shape;292;g12637748c79_3_8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2637748c79_3_8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3" name="Shape 303"/>
        <p:cNvGrpSpPr/>
        <p:nvPr/>
      </p:nvGrpSpPr>
      <p:grpSpPr>
        <a:xfrm>
          <a:off x="0" y="0"/>
          <a:ext cx="0" cy="0"/>
          <a:chOff x="0" y="0"/>
          <a:chExt cx="0" cy="0"/>
        </a:xfrm>
      </p:grpSpPr>
      <p:sp>
        <p:nvSpPr>
          <p:cNvPr id="304" name="Google Shape;304;g12637748c79_1_29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2637748c79_1_29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2" name="Shape 312"/>
        <p:cNvGrpSpPr/>
        <p:nvPr/>
      </p:nvGrpSpPr>
      <p:grpSpPr>
        <a:xfrm>
          <a:off x="0" y="0"/>
          <a:ext cx="0" cy="0"/>
          <a:chOff x="0" y="0"/>
          <a:chExt cx="0" cy="0"/>
        </a:xfrm>
      </p:grpSpPr>
      <p:sp>
        <p:nvSpPr>
          <p:cNvPr id="313" name="Google Shape;313;g114f7de17e7_0_32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114f7de17e7_0_32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7" name="Shape 337"/>
        <p:cNvGrpSpPr/>
        <p:nvPr/>
      </p:nvGrpSpPr>
      <p:grpSpPr>
        <a:xfrm>
          <a:off x="0" y="0"/>
          <a:ext cx="0" cy="0"/>
          <a:chOff x="0" y="0"/>
          <a:chExt cx="0" cy="0"/>
        </a:xfrm>
      </p:grpSpPr>
      <p:sp>
        <p:nvSpPr>
          <p:cNvPr id="338" name="Google Shape;338;g12637748c79_1_3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2637748c79_1_3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5" name="Shape 345"/>
        <p:cNvGrpSpPr/>
        <p:nvPr/>
      </p:nvGrpSpPr>
      <p:grpSpPr>
        <a:xfrm>
          <a:off x="0" y="0"/>
          <a:ext cx="0" cy="0"/>
          <a:chOff x="0" y="0"/>
          <a:chExt cx="0" cy="0"/>
        </a:xfrm>
      </p:grpSpPr>
      <p:sp>
        <p:nvSpPr>
          <p:cNvPr id="346" name="Google Shape;346;g12637748c79_1_3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2637748c79_1_3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3" name="Shape 353"/>
        <p:cNvGrpSpPr/>
        <p:nvPr/>
      </p:nvGrpSpPr>
      <p:grpSpPr>
        <a:xfrm>
          <a:off x="0" y="0"/>
          <a:ext cx="0" cy="0"/>
          <a:chOff x="0" y="0"/>
          <a:chExt cx="0" cy="0"/>
        </a:xfrm>
      </p:grpSpPr>
      <p:sp>
        <p:nvSpPr>
          <p:cNvPr id="354" name="Google Shape;354;g12637748c79_1_3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2637748c79_1_3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5" name="Shape 145"/>
        <p:cNvGrpSpPr/>
        <p:nvPr/>
      </p:nvGrpSpPr>
      <p:grpSpPr>
        <a:xfrm>
          <a:off x="0" y="0"/>
          <a:ext cx="0" cy="0"/>
          <a:chOff x="0" y="0"/>
          <a:chExt cx="0" cy="0"/>
        </a:xfrm>
      </p:grpSpPr>
      <p:sp>
        <p:nvSpPr>
          <p:cNvPr id="146" name="Google Shape;146;g103998a864c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03998a864c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1" name="Shape 361"/>
        <p:cNvGrpSpPr/>
        <p:nvPr/>
      </p:nvGrpSpPr>
      <p:grpSpPr>
        <a:xfrm>
          <a:off x="0" y="0"/>
          <a:ext cx="0" cy="0"/>
          <a:chOff x="0" y="0"/>
          <a:chExt cx="0" cy="0"/>
        </a:xfrm>
      </p:grpSpPr>
      <p:sp>
        <p:nvSpPr>
          <p:cNvPr id="362" name="Google Shape;362;g12637748c79_1_3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2637748c79_1_3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9" name="Shape 369"/>
        <p:cNvGrpSpPr/>
        <p:nvPr/>
      </p:nvGrpSpPr>
      <p:grpSpPr>
        <a:xfrm>
          <a:off x="0" y="0"/>
          <a:ext cx="0" cy="0"/>
          <a:chOff x="0" y="0"/>
          <a:chExt cx="0" cy="0"/>
        </a:xfrm>
      </p:grpSpPr>
      <p:sp>
        <p:nvSpPr>
          <p:cNvPr id="370" name="Google Shape;370;g12637748c79_1_34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12637748c79_1_3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7" name="Shape 377"/>
        <p:cNvGrpSpPr/>
        <p:nvPr/>
      </p:nvGrpSpPr>
      <p:grpSpPr>
        <a:xfrm>
          <a:off x="0" y="0"/>
          <a:ext cx="0" cy="0"/>
          <a:chOff x="0" y="0"/>
          <a:chExt cx="0" cy="0"/>
        </a:xfrm>
      </p:grpSpPr>
      <p:sp>
        <p:nvSpPr>
          <p:cNvPr id="378" name="Google Shape;378;g12637748c79_1_35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2637748c79_1_3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5" name="Shape 385"/>
        <p:cNvGrpSpPr/>
        <p:nvPr/>
      </p:nvGrpSpPr>
      <p:grpSpPr>
        <a:xfrm>
          <a:off x="0" y="0"/>
          <a:ext cx="0" cy="0"/>
          <a:chOff x="0" y="0"/>
          <a:chExt cx="0" cy="0"/>
        </a:xfrm>
      </p:grpSpPr>
      <p:sp>
        <p:nvSpPr>
          <p:cNvPr id="386" name="Google Shape;386;g12637748c79_1_3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12637748c79_1_3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3" name="Shape 393"/>
        <p:cNvGrpSpPr/>
        <p:nvPr/>
      </p:nvGrpSpPr>
      <p:grpSpPr>
        <a:xfrm>
          <a:off x="0" y="0"/>
          <a:ext cx="0" cy="0"/>
          <a:chOff x="0" y="0"/>
          <a:chExt cx="0" cy="0"/>
        </a:xfrm>
      </p:grpSpPr>
      <p:sp>
        <p:nvSpPr>
          <p:cNvPr id="394" name="Google Shape;394;g12637748c79_1_3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12637748c79_1_3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1" name="Shape 401"/>
        <p:cNvGrpSpPr/>
        <p:nvPr/>
      </p:nvGrpSpPr>
      <p:grpSpPr>
        <a:xfrm>
          <a:off x="0" y="0"/>
          <a:ext cx="0" cy="0"/>
          <a:chOff x="0" y="0"/>
          <a:chExt cx="0" cy="0"/>
        </a:xfrm>
      </p:grpSpPr>
      <p:sp>
        <p:nvSpPr>
          <p:cNvPr id="402" name="Google Shape;402;g114f7de17e7_0_57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14f7de17e7_0_57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2" name="Shape 412"/>
        <p:cNvGrpSpPr/>
        <p:nvPr/>
      </p:nvGrpSpPr>
      <p:grpSpPr>
        <a:xfrm>
          <a:off x="0" y="0"/>
          <a:ext cx="0" cy="0"/>
          <a:chOff x="0" y="0"/>
          <a:chExt cx="0" cy="0"/>
        </a:xfrm>
      </p:grpSpPr>
      <p:sp>
        <p:nvSpPr>
          <p:cNvPr id="413" name="Google Shape;413;g12637748c79_3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12637748c79_3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3" name="Shape 423"/>
        <p:cNvGrpSpPr/>
        <p:nvPr/>
      </p:nvGrpSpPr>
      <p:grpSpPr>
        <a:xfrm>
          <a:off x="0" y="0"/>
          <a:ext cx="0" cy="0"/>
          <a:chOff x="0" y="0"/>
          <a:chExt cx="0" cy="0"/>
        </a:xfrm>
      </p:grpSpPr>
      <p:sp>
        <p:nvSpPr>
          <p:cNvPr id="424" name="Google Shape;424;g114f7de17e7_0_6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114f7de17e7_0_6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4" name="Shape 164"/>
        <p:cNvGrpSpPr/>
        <p:nvPr/>
      </p:nvGrpSpPr>
      <p:grpSpPr>
        <a:xfrm>
          <a:off x="0" y="0"/>
          <a:ext cx="0" cy="0"/>
          <a:chOff x="0" y="0"/>
          <a:chExt cx="0" cy="0"/>
        </a:xfrm>
      </p:grpSpPr>
      <p:sp>
        <p:nvSpPr>
          <p:cNvPr id="165" name="Google Shape;165;g102af7a0770_2_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02af7a0770_2_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3" name="Shape 173"/>
        <p:cNvGrpSpPr/>
        <p:nvPr/>
      </p:nvGrpSpPr>
      <p:grpSpPr>
        <a:xfrm>
          <a:off x="0" y="0"/>
          <a:ext cx="0" cy="0"/>
          <a:chOff x="0" y="0"/>
          <a:chExt cx="0" cy="0"/>
        </a:xfrm>
      </p:grpSpPr>
      <p:sp>
        <p:nvSpPr>
          <p:cNvPr id="174" name="Google Shape;174;g12279e37c86_0_3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2279e37c86_0_3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6" name="Shape 186"/>
        <p:cNvGrpSpPr/>
        <p:nvPr/>
      </p:nvGrpSpPr>
      <p:grpSpPr>
        <a:xfrm>
          <a:off x="0" y="0"/>
          <a:ext cx="0" cy="0"/>
          <a:chOff x="0" y="0"/>
          <a:chExt cx="0" cy="0"/>
        </a:xfrm>
      </p:grpSpPr>
      <p:sp>
        <p:nvSpPr>
          <p:cNvPr id="187" name="Google Shape;187;g12279e37c86_0_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2279e37c86_0_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5" name="Shape 195"/>
        <p:cNvGrpSpPr/>
        <p:nvPr/>
      </p:nvGrpSpPr>
      <p:grpSpPr>
        <a:xfrm>
          <a:off x="0" y="0"/>
          <a:ext cx="0" cy="0"/>
          <a:chOff x="0" y="0"/>
          <a:chExt cx="0" cy="0"/>
        </a:xfrm>
      </p:grpSpPr>
      <p:sp>
        <p:nvSpPr>
          <p:cNvPr id="196" name="Google Shape;196;g12279e37c86_0_7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2279e37c86_0_7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2" name="Shape 202"/>
        <p:cNvGrpSpPr/>
        <p:nvPr/>
      </p:nvGrpSpPr>
      <p:grpSpPr>
        <a:xfrm>
          <a:off x="0" y="0"/>
          <a:ext cx="0" cy="0"/>
          <a:chOff x="0" y="0"/>
          <a:chExt cx="0" cy="0"/>
        </a:xfrm>
      </p:grpSpPr>
      <p:sp>
        <p:nvSpPr>
          <p:cNvPr id="203" name="Google Shape;203;g12279e37c86_0_1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12279e37c86_0_1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1" name="Shape 211"/>
        <p:cNvGrpSpPr/>
        <p:nvPr/>
      </p:nvGrpSpPr>
      <p:grpSpPr>
        <a:xfrm>
          <a:off x="0" y="0"/>
          <a:ext cx="0" cy="0"/>
          <a:chOff x="0" y="0"/>
          <a:chExt cx="0" cy="0"/>
        </a:xfrm>
      </p:grpSpPr>
      <p:sp>
        <p:nvSpPr>
          <p:cNvPr id="212" name="Google Shape;212;g12279e37c86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2279e37c86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4" name="Shape 224"/>
        <p:cNvGrpSpPr/>
        <p:nvPr/>
      </p:nvGrpSpPr>
      <p:grpSpPr>
        <a:xfrm>
          <a:off x="0" y="0"/>
          <a:ext cx="0" cy="0"/>
          <a:chOff x="0" y="0"/>
          <a:chExt cx="0" cy="0"/>
        </a:xfrm>
      </p:grpSpPr>
      <p:sp>
        <p:nvSpPr>
          <p:cNvPr id="225" name="Google Shape;225;g12637748c79_3_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2637748c79_3_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4" Type="http://schemas.openxmlformats.org/officeDocument/2006/relationships/hyperlink" Target="https://www.freepik.com/" TargetMode="External"/><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dk1"/>
        </a:solidFill>
        <a:effectLst/>
      </p:bgPr>
    </p:bg>
    <p:spTree>
      <p:nvGrpSpPr>
        <p:cNvPr id="8" name="Shape 8"/>
        <p:cNvGrpSpPr/>
        <p:nvPr/>
      </p:nvGrpSpPr>
      <p:grpSpPr>
        <a:xfrm>
          <a:off x="0" y="0"/>
          <a:ext cx="0" cy="0"/>
          <a:chOff x="0" y="0"/>
          <a:chExt cx="0" cy="0"/>
        </a:xfrm>
      </p:grpSpPr>
      <p:sp>
        <p:nvSpPr>
          <p:cNvPr id="9" name="Google Shape;9;p2"/>
          <p:cNvSpPr/>
          <p:nvPr/>
        </p:nvSpPr>
        <p:spPr>
          <a:xfrm>
            <a:off x="226700" y="222000"/>
            <a:ext cx="6267000" cy="4699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10;p2"/>
          <p:cNvSpPr txBox="1"/>
          <p:nvPr>
            <p:ph type="ctrTitle"/>
          </p:nvPr>
        </p:nvSpPr>
        <p:spPr>
          <a:xfrm>
            <a:off x="720000" y="2441875"/>
            <a:ext cx="4541700" cy="2265300"/>
          </a:xfrm>
          <a:prstGeom prst="rect">
            <a:avLst/>
          </a:prstGeom>
        </p:spPr>
        <p:txBody>
          <a:bodyPr spcFirstLastPara="1" wrap="square" lIns="0" tIns="0" rIns="0" bIns="0" anchor="b" anchorCtr="0">
            <a:noAutofit/>
          </a:bodyPr>
          <a:lstStyle>
            <a:lvl1pPr lvl="0">
              <a:lnSpc>
                <a:spcPct val="75000"/>
              </a:lnSpc>
              <a:spcBef>
                <a:spcPts val="0"/>
              </a:spcBef>
              <a:spcAft>
                <a:spcPts val="0"/>
              </a:spcAft>
              <a:buSzPts val="5200"/>
              <a:buNone/>
              <a:defRPr sz="6000"/>
            </a:lvl1pPr>
            <a:lvl2pPr lvl="1" algn="ctr">
              <a:spcBef>
                <a:spcPts val="20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type="subTitle" idx="1"/>
          </p:nvPr>
        </p:nvSpPr>
        <p:spPr>
          <a:xfrm>
            <a:off x="720000" y="752925"/>
            <a:ext cx="2576700" cy="597900"/>
          </a:xfrm>
          <a:prstGeom prst="rect">
            <a:avLst/>
          </a:prstGeom>
        </p:spPr>
        <p:txBody>
          <a:bodyPr spcFirstLastPara="1" wrap="square" lIns="0" tIns="0" rIns="0" bIns="0" anchor="t" anchorCtr="0">
            <a:noAutofit/>
          </a:bodyPr>
          <a:lstStyle>
            <a:lvl1pPr lvl="0">
              <a:lnSpc>
                <a:spcPct val="9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49" name="Shape 49"/>
        <p:cNvGrpSpPr/>
        <p:nvPr/>
      </p:nvGrpSpPr>
      <p:grpSpPr>
        <a:xfrm>
          <a:off x="0" y="0"/>
          <a:ext cx="0" cy="0"/>
          <a:chOff x="0" y="0"/>
          <a:chExt cx="0" cy="0"/>
        </a:xfrm>
      </p:grpSpPr>
      <p:sp>
        <p:nvSpPr>
          <p:cNvPr id="50" name="Google Shape;50;p11"/>
          <p:cNvSpPr/>
          <p:nvPr/>
        </p:nvSpPr>
        <p:spPr>
          <a:xfrm>
            <a:off x="2655000" y="222000"/>
            <a:ext cx="6267000" cy="4699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11"/>
          <p:cNvSpPr txBox="1"/>
          <p:nvPr>
            <p:ph type="subTitle" idx="1"/>
          </p:nvPr>
        </p:nvSpPr>
        <p:spPr>
          <a:xfrm>
            <a:off x="3148300" y="752675"/>
            <a:ext cx="2576700" cy="5979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52" name="Google Shape;52;p11"/>
          <p:cNvSpPr txBox="1"/>
          <p:nvPr>
            <p:ph type="title" hasCustomPrompt="1"/>
          </p:nvPr>
        </p:nvSpPr>
        <p:spPr>
          <a:xfrm>
            <a:off x="3148300" y="3730500"/>
            <a:ext cx="5164500" cy="976500"/>
          </a:xfrm>
          <a:prstGeom prst="rect">
            <a:avLst/>
          </a:prstGeom>
        </p:spPr>
        <p:txBody>
          <a:bodyPr spcFirstLastPara="1" wrap="square" lIns="0" tIns="0" rIns="0" bIns="91425" anchor="ctr" anchorCtr="0">
            <a:noAutofit/>
          </a:bodyPr>
          <a:lstStyle>
            <a:lvl1pPr lvl="0" rtl="0">
              <a:spcBef>
                <a:spcPts val="0"/>
              </a:spcBef>
              <a:spcAft>
                <a:spcPts val="0"/>
              </a:spcAft>
              <a:buSzPts val="3000"/>
              <a:buNone/>
              <a:defRPr sz="8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chemeClr val="accent6"/>
        </a:solidFill>
        <a:effectLst/>
      </p:bgPr>
    </p:bg>
    <p:spTree>
      <p:nvGrpSpPr>
        <p:cNvPr id="53" name="Shape 5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dk1"/>
        </a:solidFill>
        <a:effectLst/>
      </p:bgPr>
    </p:bg>
    <p:spTree>
      <p:nvGrpSpPr>
        <p:cNvPr id="54" name="Shape 54"/>
        <p:cNvGrpSpPr/>
        <p:nvPr/>
      </p:nvGrpSpPr>
      <p:grpSpPr>
        <a:xfrm>
          <a:off x="0" y="0"/>
          <a:ext cx="0" cy="0"/>
          <a:chOff x="0" y="0"/>
          <a:chExt cx="0" cy="0"/>
        </a:xfrm>
      </p:grpSpPr>
      <p:sp>
        <p:nvSpPr>
          <p:cNvPr id="55" name="Google Shape;55;p13"/>
          <p:cNvSpPr/>
          <p:nvPr/>
        </p:nvSpPr>
        <p:spPr>
          <a:xfrm>
            <a:off x="4679150" y="222000"/>
            <a:ext cx="4242900" cy="2244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13"/>
          <p:cNvSpPr/>
          <p:nvPr/>
        </p:nvSpPr>
        <p:spPr>
          <a:xfrm>
            <a:off x="226700" y="222000"/>
            <a:ext cx="4242900" cy="4699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13"/>
          <p:cNvSpPr/>
          <p:nvPr/>
        </p:nvSpPr>
        <p:spPr>
          <a:xfrm>
            <a:off x="4679150" y="2676600"/>
            <a:ext cx="4242900" cy="224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13"/>
          <p:cNvSpPr txBox="1"/>
          <p:nvPr>
            <p:ph type="ctrTitle"/>
          </p:nvPr>
        </p:nvSpPr>
        <p:spPr>
          <a:xfrm>
            <a:off x="720000" y="3315650"/>
            <a:ext cx="3289800" cy="13914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49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59" name="Google Shape;59;p13"/>
          <p:cNvSpPr txBox="1"/>
          <p:nvPr>
            <p:ph type="title" idx="2" hasCustomPrompt="1"/>
          </p:nvPr>
        </p:nvSpPr>
        <p:spPr>
          <a:xfrm>
            <a:off x="4837750" y="569375"/>
            <a:ext cx="645300" cy="815100"/>
          </a:xfrm>
          <a:prstGeom prst="rect">
            <a:avLst/>
          </a:prstGeom>
        </p:spPr>
        <p:txBody>
          <a:bodyPr spcFirstLastPara="1" wrap="square" lIns="0" tIns="0" rIns="0" bIns="91425" anchor="b" anchorCtr="0">
            <a:noAutofit/>
          </a:bodyPr>
          <a:lstStyle>
            <a:lvl1pPr lvl="0" algn="r" rtl="0">
              <a:spcBef>
                <a:spcPts val="0"/>
              </a:spcBef>
              <a:spcAft>
                <a:spcPts val="0"/>
              </a:spcAft>
              <a:buSzPts val="3000"/>
              <a:buNone/>
              <a:defRPr sz="3600" b="0">
                <a:latin typeface="Quicksand Medium"/>
                <a:ea typeface="Quicksand Medium"/>
                <a:cs typeface="Quicksand Medium"/>
                <a:sym typeface="Quicksand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p:nvPr>
            <p:ph type="ctrTitle" idx="3"/>
          </p:nvPr>
        </p:nvSpPr>
        <p:spPr>
          <a:xfrm>
            <a:off x="6395100" y="436500"/>
            <a:ext cx="20289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61" name="Google Shape;61;p13"/>
          <p:cNvSpPr txBox="1"/>
          <p:nvPr>
            <p:ph type="subTitle" idx="1"/>
          </p:nvPr>
        </p:nvSpPr>
        <p:spPr>
          <a:xfrm>
            <a:off x="6395100" y="839899"/>
            <a:ext cx="2028900" cy="4116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62" name="Google Shape;62;p13"/>
          <p:cNvSpPr txBox="1"/>
          <p:nvPr>
            <p:ph type="title" idx="4" hasCustomPrompt="1"/>
          </p:nvPr>
        </p:nvSpPr>
        <p:spPr>
          <a:xfrm>
            <a:off x="4837750" y="1550798"/>
            <a:ext cx="645300" cy="815100"/>
          </a:xfrm>
          <a:prstGeom prst="rect">
            <a:avLst/>
          </a:prstGeom>
        </p:spPr>
        <p:txBody>
          <a:bodyPr spcFirstLastPara="1" wrap="square" lIns="0" tIns="0" rIns="0" bIns="91425" anchor="b" anchorCtr="0">
            <a:noAutofit/>
          </a:bodyPr>
          <a:lstStyle>
            <a:lvl1pPr lvl="0" algn="r" rtl="0">
              <a:spcBef>
                <a:spcPts val="0"/>
              </a:spcBef>
              <a:spcAft>
                <a:spcPts val="0"/>
              </a:spcAft>
              <a:buSzPts val="3000"/>
              <a:buNone/>
              <a:defRPr sz="3600" b="0">
                <a:latin typeface="Quicksand Medium"/>
                <a:ea typeface="Quicksand Medium"/>
                <a:cs typeface="Quicksand Medium"/>
                <a:sym typeface="Quicksand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type="ctrTitle" idx="5"/>
          </p:nvPr>
        </p:nvSpPr>
        <p:spPr>
          <a:xfrm>
            <a:off x="6395100" y="1417923"/>
            <a:ext cx="20289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64" name="Google Shape;64;p13"/>
          <p:cNvSpPr txBox="1"/>
          <p:nvPr>
            <p:ph type="subTitle" idx="6"/>
          </p:nvPr>
        </p:nvSpPr>
        <p:spPr>
          <a:xfrm>
            <a:off x="6395100" y="1821323"/>
            <a:ext cx="2028900" cy="4116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65" name="Google Shape;65;p13"/>
          <p:cNvSpPr txBox="1"/>
          <p:nvPr>
            <p:ph type="title" idx="7" hasCustomPrompt="1"/>
          </p:nvPr>
        </p:nvSpPr>
        <p:spPr>
          <a:xfrm>
            <a:off x="4837675" y="3016318"/>
            <a:ext cx="645300" cy="815100"/>
          </a:xfrm>
          <a:prstGeom prst="rect">
            <a:avLst/>
          </a:prstGeom>
        </p:spPr>
        <p:txBody>
          <a:bodyPr spcFirstLastPara="1" wrap="square" lIns="0" tIns="0" rIns="0" bIns="91425" anchor="b" anchorCtr="0">
            <a:noAutofit/>
          </a:bodyPr>
          <a:lstStyle>
            <a:lvl1pPr lvl="0" algn="r" rtl="0">
              <a:spcBef>
                <a:spcPts val="0"/>
              </a:spcBef>
              <a:spcAft>
                <a:spcPts val="0"/>
              </a:spcAft>
              <a:buSzPts val="3000"/>
              <a:buNone/>
              <a:defRPr sz="3600" b="0">
                <a:latin typeface="Quicksand Medium"/>
                <a:ea typeface="Quicksand Medium"/>
                <a:cs typeface="Quicksand Medium"/>
                <a:sym typeface="Quicksand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type="ctrTitle" idx="8"/>
          </p:nvPr>
        </p:nvSpPr>
        <p:spPr>
          <a:xfrm>
            <a:off x="6395100" y="2883443"/>
            <a:ext cx="20289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67" name="Google Shape;67;p13"/>
          <p:cNvSpPr txBox="1"/>
          <p:nvPr>
            <p:ph type="subTitle" idx="9"/>
          </p:nvPr>
        </p:nvSpPr>
        <p:spPr>
          <a:xfrm>
            <a:off x="6395100" y="3286842"/>
            <a:ext cx="2028900" cy="4116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68" name="Google Shape;68;p13"/>
          <p:cNvSpPr txBox="1"/>
          <p:nvPr>
            <p:ph type="title" idx="13" hasCustomPrompt="1"/>
          </p:nvPr>
        </p:nvSpPr>
        <p:spPr>
          <a:xfrm>
            <a:off x="4837675" y="4006584"/>
            <a:ext cx="645300" cy="815100"/>
          </a:xfrm>
          <a:prstGeom prst="rect">
            <a:avLst/>
          </a:prstGeom>
        </p:spPr>
        <p:txBody>
          <a:bodyPr spcFirstLastPara="1" wrap="square" lIns="0" tIns="0" rIns="0" bIns="91425" anchor="b" anchorCtr="0">
            <a:noAutofit/>
          </a:bodyPr>
          <a:lstStyle>
            <a:lvl1pPr lvl="0" algn="r" rtl="0">
              <a:spcBef>
                <a:spcPts val="0"/>
              </a:spcBef>
              <a:spcAft>
                <a:spcPts val="0"/>
              </a:spcAft>
              <a:buSzPts val="3000"/>
              <a:buNone/>
              <a:defRPr sz="3600" b="0">
                <a:latin typeface="Quicksand Medium"/>
                <a:ea typeface="Quicksand Medium"/>
                <a:cs typeface="Quicksand Medium"/>
                <a:sym typeface="Quicksand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type="ctrTitle" idx="14"/>
          </p:nvPr>
        </p:nvSpPr>
        <p:spPr>
          <a:xfrm>
            <a:off x="6395100" y="3873709"/>
            <a:ext cx="20289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70" name="Google Shape;70;p13"/>
          <p:cNvSpPr txBox="1"/>
          <p:nvPr>
            <p:ph type="subTitle" idx="15"/>
          </p:nvPr>
        </p:nvSpPr>
        <p:spPr>
          <a:xfrm>
            <a:off x="6395100" y="4277109"/>
            <a:ext cx="2028900" cy="4116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4">
    <p:bg>
      <p:bgPr>
        <a:solidFill>
          <a:schemeClr val="dk1"/>
        </a:solidFill>
        <a:effectLst/>
      </p:bgPr>
    </p:bg>
    <p:spTree>
      <p:nvGrpSpPr>
        <p:cNvPr id="71" name="Shape 71"/>
        <p:cNvGrpSpPr/>
        <p:nvPr/>
      </p:nvGrpSpPr>
      <p:grpSpPr>
        <a:xfrm>
          <a:off x="0" y="0"/>
          <a:ext cx="0" cy="0"/>
          <a:chOff x="0" y="0"/>
          <a:chExt cx="0" cy="0"/>
        </a:xfrm>
      </p:grpSpPr>
      <p:sp>
        <p:nvSpPr>
          <p:cNvPr id="72" name="Google Shape;72;p14"/>
          <p:cNvSpPr/>
          <p:nvPr/>
        </p:nvSpPr>
        <p:spPr>
          <a:xfrm>
            <a:off x="226700" y="3485500"/>
            <a:ext cx="8695200" cy="1436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14"/>
          <p:cNvSpPr txBox="1"/>
          <p:nvPr>
            <p:ph type="ctrTitle"/>
          </p:nvPr>
        </p:nvSpPr>
        <p:spPr>
          <a:xfrm>
            <a:off x="720000" y="4175250"/>
            <a:ext cx="7704000" cy="5319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49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5">
    <p:bg>
      <p:bgPr>
        <a:solidFill>
          <a:schemeClr val="dk1"/>
        </a:solidFill>
        <a:effectLst/>
      </p:bgPr>
    </p:bg>
    <p:spTree>
      <p:nvGrpSpPr>
        <p:cNvPr id="74" name="Shape 74"/>
        <p:cNvGrpSpPr/>
        <p:nvPr/>
      </p:nvGrpSpPr>
      <p:grpSpPr>
        <a:xfrm>
          <a:off x="0" y="0"/>
          <a:ext cx="0" cy="0"/>
          <a:chOff x="0" y="0"/>
          <a:chExt cx="0" cy="0"/>
        </a:xfrm>
      </p:grpSpPr>
      <p:sp>
        <p:nvSpPr>
          <p:cNvPr id="75" name="Google Shape;75;p15"/>
          <p:cNvSpPr/>
          <p:nvPr/>
        </p:nvSpPr>
        <p:spPr>
          <a:xfrm>
            <a:off x="222000" y="2682900"/>
            <a:ext cx="8700000" cy="2238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15"/>
          <p:cNvSpPr txBox="1"/>
          <p:nvPr>
            <p:ph type="ctrTitle"/>
          </p:nvPr>
        </p:nvSpPr>
        <p:spPr>
          <a:xfrm>
            <a:off x="720000" y="3394700"/>
            <a:ext cx="4999500" cy="13122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49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0">
    <p:bg>
      <p:bgPr>
        <a:solidFill>
          <a:schemeClr val="dk1"/>
        </a:solidFill>
        <a:effectLst/>
      </p:bgPr>
    </p:bg>
    <p:spTree>
      <p:nvGrpSpPr>
        <p:cNvPr id="77" name="Shape 77"/>
        <p:cNvGrpSpPr/>
        <p:nvPr/>
      </p:nvGrpSpPr>
      <p:grpSpPr>
        <a:xfrm>
          <a:off x="0" y="0"/>
          <a:ext cx="0" cy="0"/>
          <a:chOff x="0" y="0"/>
          <a:chExt cx="0" cy="0"/>
        </a:xfrm>
      </p:grpSpPr>
      <p:sp>
        <p:nvSpPr>
          <p:cNvPr id="78" name="Google Shape;78;p16"/>
          <p:cNvSpPr/>
          <p:nvPr/>
        </p:nvSpPr>
        <p:spPr>
          <a:xfrm>
            <a:off x="6716100" y="221100"/>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16"/>
          <p:cNvSpPr/>
          <p:nvPr/>
        </p:nvSpPr>
        <p:spPr>
          <a:xfrm>
            <a:off x="7872092" y="221100"/>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16"/>
          <p:cNvSpPr/>
          <p:nvPr/>
        </p:nvSpPr>
        <p:spPr>
          <a:xfrm>
            <a:off x="6716100" y="1360999"/>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16"/>
          <p:cNvSpPr/>
          <p:nvPr/>
        </p:nvSpPr>
        <p:spPr>
          <a:xfrm>
            <a:off x="7872092" y="1360999"/>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16"/>
          <p:cNvSpPr/>
          <p:nvPr/>
        </p:nvSpPr>
        <p:spPr>
          <a:xfrm>
            <a:off x="5560100" y="221100"/>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16"/>
          <p:cNvSpPr/>
          <p:nvPr/>
        </p:nvSpPr>
        <p:spPr>
          <a:xfrm>
            <a:off x="5560100" y="1360999"/>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16"/>
          <p:cNvSpPr/>
          <p:nvPr/>
        </p:nvSpPr>
        <p:spPr>
          <a:xfrm>
            <a:off x="5560100" y="2715250"/>
            <a:ext cx="3361500" cy="22062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16"/>
          <p:cNvSpPr/>
          <p:nvPr/>
        </p:nvSpPr>
        <p:spPr>
          <a:xfrm>
            <a:off x="226700" y="222000"/>
            <a:ext cx="5110800" cy="4699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16"/>
          <p:cNvSpPr txBox="1"/>
          <p:nvPr>
            <p:ph type="ctrTitle"/>
          </p:nvPr>
        </p:nvSpPr>
        <p:spPr>
          <a:xfrm>
            <a:off x="720000" y="3315650"/>
            <a:ext cx="4116600" cy="13914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5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87" name="Google Shape;87;p16"/>
          <p:cNvSpPr txBox="1"/>
          <p:nvPr>
            <p:ph type="subTitle" idx="1"/>
          </p:nvPr>
        </p:nvSpPr>
        <p:spPr>
          <a:xfrm>
            <a:off x="720000" y="752925"/>
            <a:ext cx="2978100" cy="13395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dk1"/>
        </a:solidFill>
        <a:effectLst/>
      </p:bgPr>
    </p:bg>
    <p:spTree>
      <p:nvGrpSpPr>
        <p:cNvPr id="88" name="Shape 88"/>
        <p:cNvGrpSpPr/>
        <p:nvPr/>
      </p:nvGrpSpPr>
      <p:grpSpPr>
        <a:xfrm>
          <a:off x="0" y="0"/>
          <a:ext cx="0" cy="0"/>
          <a:chOff x="0" y="0"/>
          <a:chExt cx="0" cy="0"/>
        </a:xfrm>
      </p:grpSpPr>
      <p:sp>
        <p:nvSpPr>
          <p:cNvPr id="89" name="Google Shape;89;p17"/>
          <p:cNvSpPr/>
          <p:nvPr/>
        </p:nvSpPr>
        <p:spPr>
          <a:xfrm>
            <a:off x="226700" y="222000"/>
            <a:ext cx="4527000" cy="4699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17"/>
          <p:cNvSpPr/>
          <p:nvPr/>
        </p:nvSpPr>
        <p:spPr>
          <a:xfrm>
            <a:off x="4963000" y="1853775"/>
            <a:ext cx="3959100" cy="143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17"/>
          <p:cNvSpPr/>
          <p:nvPr/>
        </p:nvSpPr>
        <p:spPr>
          <a:xfrm>
            <a:off x="4963000" y="221950"/>
            <a:ext cx="3959100" cy="1435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17"/>
          <p:cNvSpPr/>
          <p:nvPr/>
        </p:nvSpPr>
        <p:spPr>
          <a:xfrm>
            <a:off x="4963000" y="3485600"/>
            <a:ext cx="3959100" cy="1435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17"/>
          <p:cNvSpPr txBox="1"/>
          <p:nvPr>
            <p:ph type="ctrTitle"/>
          </p:nvPr>
        </p:nvSpPr>
        <p:spPr>
          <a:xfrm>
            <a:off x="720000" y="3315650"/>
            <a:ext cx="3518400" cy="13914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49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94" name="Google Shape;94;p17"/>
          <p:cNvSpPr txBox="1"/>
          <p:nvPr>
            <p:ph type="ctrTitle" idx="2"/>
          </p:nvPr>
        </p:nvSpPr>
        <p:spPr>
          <a:xfrm>
            <a:off x="6028175" y="436500"/>
            <a:ext cx="23958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95" name="Google Shape;95;p17"/>
          <p:cNvSpPr txBox="1"/>
          <p:nvPr>
            <p:ph type="subTitle" idx="1"/>
          </p:nvPr>
        </p:nvSpPr>
        <p:spPr>
          <a:xfrm>
            <a:off x="6028175" y="839900"/>
            <a:ext cx="2395800" cy="5877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96" name="Google Shape;96;p17"/>
          <p:cNvSpPr txBox="1"/>
          <p:nvPr>
            <p:ph type="ctrTitle" idx="3"/>
          </p:nvPr>
        </p:nvSpPr>
        <p:spPr>
          <a:xfrm>
            <a:off x="6028175" y="2076125"/>
            <a:ext cx="23958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97" name="Google Shape;97;p17"/>
          <p:cNvSpPr txBox="1"/>
          <p:nvPr>
            <p:ph type="subTitle" idx="4"/>
          </p:nvPr>
        </p:nvSpPr>
        <p:spPr>
          <a:xfrm>
            <a:off x="6028175" y="2479525"/>
            <a:ext cx="2395800" cy="5877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98" name="Google Shape;98;p17"/>
          <p:cNvSpPr txBox="1"/>
          <p:nvPr>
            <p:ph type="ctrTitle" idx="5"/>
          </p:nvPr>
        </p:nvSpPr>
        <p:spPr>
          <a:xfrm>
            <a:off x="6028175" y="3715750"/>
            <a:ext cx="23958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99" name="Google Shape;99;p17"/>
          <p:cNvSpPr txBox="1"/>
          <p:nvPr>
            <p:ph type="subTitle" idx="6"/>
          </p:nvPr>
        </p:nvSpPr>
        <p:spPr>
          <a:xfrm>
            <a:off x="6028175" y="4119150"/>
            <a:ext cx="2395800" cy="5877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solidFill>
          <a:schemeClr val="dk1"/>
        </a:solidFill>
        <a:effectLst/>
      </p:bgPr>
    </p:bg>
    <p:spTree>
      <p:nvGrpSpPr>
        <p:cNvPr id="100" name="Shape 100"/>
        <p:cNvGrpSpPr/>
        <p:nvPr/>
      </p:nvGrpSpPr>
      <p:grpSpPr>
        <a:xfrm>
          <a:off x="0" y="0"/>
          <a:ext cx="0" cy="0"/>
          <a:chOff x="0" y="0"/>
          <a:chExt cx="0" cy="0"/>
        </a:xfrm>
      </p:grpSpPr>
      <p:sp>
        <p:nvSpPr>
          <p:cNvPr id="101" name="Google Shape;101;p18"/>
          <p:cNvSpPr/>
          <p:nvPr/>
        </p:nvSpPr>
        <p:spPr>
          <a:xfrm>
            <a:off x="3208375" y="222000"/>
            <a:ext cx="2727300" cy="3067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18"/>
          <p:cNvSpPr/>
          <p:nvPr/>
        </p:nvSpPr>
        <p:spPr>
          <a:xfrm>
            <a:off x="6194600" y="222000"/>
            <a:ext cx="2727300" cy="306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18"/>
          <p:cNvSpPr/>
          <p:nvPr/>
        </p:nvSpPr>
        <p:spPr>
          <a:xfrm>
            <a:off x="226700" y="222000"/>
            <a:ext cx="2727300" cy="306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18"/>
          <p:cNvSpPr/>
          <p:nvPr/>
        </p:nvSpPr>
        <p:spPr>
          <a:xfrm>
            <a:off x="226700" y="3485600"/>
            <a:ext cx="8695200" cy="143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18"/>
          <p:cNvSpPr txBox="1"/>
          <p:nvPr>
            <p:ph type="ctrTitle"/>
          </p:nvPr>
        </p:nvSpPr>
        <p:spPr>
          <a:xfrm>
            <a:off x="720000" y="4011925"/>
            <a:ext cx="7742700" cy="6951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49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06" name="Google Shape;106;p18"/>
          <p:cNvSpPr txBox="1"/>
          <p:nvPr>
            <p:ph type="ctrTitle" idx="2"/>
          </p:nvPr>
        </p:nvSpPr>
        <p:spPr>
          <a:xfrm>
            <a:off x="720000" y="793876"/>
            <a:ext cx="17694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07" name="Google Shape;107;p18"/>
          <p:cNvSpPr txBox="1"/>
          <p:nvPr>
            <p:ph type="subTitle" idx="1"/>
          </p:nvPr>
        </p:nvSpPr>
        <p:spPr>
          <a:xfrm>
            <a:off x="720000" y="1197276"/>
            <a:ext cx="1769400" cy="4152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08" name="Google Shape;108;p18"/>
          <p:cNvSpPr txBox="1"/>
          <p:nvPr>
            <p:ph type="ctrTitle" idx="3"/>
          </p:nvPr>
        </p:nvSpPr>
        <p:spPr>
          <a:xfrm>
            <a:off x="720000" y="2179226"/>
            <a:ext cx="17694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09" name="Google Shape;109;p18"/>
          <p:cNvSpPr txBox="1"/>
          <p:nvPr>
            <p:ph type="subTitle" idx="4"/>
          </p:nvPr>
        </p:nvSpPr>
        <p:spPr>
          <a:xfrm>
            <a:off x="720000" y="2582626"/>
            <a:ext cx="1769400" cy="4152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10" name="Google Shape;110;p18"/>
          <p:cNvSpPr txBox="1"/>
          <p:nvPr>
            <p:ph type="ctrTitle" idx="5"/>
          </p:nvPr>
        </p:nvSpPr>
        <p:spPr>
          <a:xfrm>
            <a:off x="3706650" y="793876"/>
            <a:ext cx="17694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11" name="Google Shape;111;p18"/>
          <p:cNvSpPr txBox="1"/>
          <p:nvPr>
            <p:ph type="subTitle" idx="6"/>
          </p:nvPr>
        </p:nvSpPr>
        <p:spPr>
          <a:xfrm>
            <a:off x="3706650" y="1197276"/>
            <a:ext cx="1769400" cy="4152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12" name="Google Shape;112;p18"/>
          <p:cNvSpPr txBox="1"/>
          <p:nvPr>
            <p:ph type="ctrTitle" idx="7"/>
          </p:nvPr>
        </p:nvSpPr>
        <p:spPr>
          <a:xfrm>
            <a:off x="3706650" y="2179226"/>
            <a:ext cx="17694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13" name="Google Shape;113;p18"/>
          <p:cNvSpPr txBox="1"/>
          <p:nvPr>
            <p:ph type="subTitle" idx="8"/>
          </p:nvPr>
        </p:nvSpPr>
        <p:spPr>
          <a:xfrm>
            <a:off x="3706650" y="2582626"/>
            <a:ext cx="1769400" cy="4152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14" name="Google Shape;114;p18"/>
          <p:cNvSpPr txBox="1"/>
          <p:nvPr>
            <p:ph type="ctrTitle" idx="9"/>
          </p:nvPr>
        </p:nvSpPr>
        <p:spPr>
          <a:xfrm>
            <a:off x="6693300" y="793876"/>
            <a:ext cx="17694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15" name="Google Shape;115;p18"/>
          <p:cNvSpPr txBox="1"/>
          <p:nvPr>
            <p:ph type="subTitle" idx="13"/>
          </p:nvPr>
        </p:nvSpPr>
        <p:spPr>
          <a:xfrm>
            <a:off x="6693300" y="1197276"/>
            <a:ext cx="1769400" cy="4152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16" name="Google Shape;116;p18"/>
          <p:cNvSpPr txBox="1"/>
          <p:nvPr>
            <p:ph type="ctrTitle" idx="14"/>
          </p:nvPr>
        </p:nvSpPr>
        <p:spPr>
          <a:xfrm>
            <a:off x="6693300" y="2179226"/>
            <a:ext cx="17694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17" name="Google Shape;117;p18"/>
          <p:cNvSpPr txBox="1"/>
          <p:nvPr>
            <p:ph type="subTitle" idx="15"/>
          </p:nvPr>
        </p:nvSpPr>
        <p:spPr>
          <a:xfrm>
            <a:off x="6693300" y="2582626"/>
            <a:ext cx="1769400" cy="4152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dk1"/>
        </a:solidFill>
        <a:effectLst/>
      </p:bgPr>
    </p:bg>
    <p:spTree>
      <p:nvGrpSpPr>
        <p:cNvPr id="118" name="Shape 118"/>
        <p:cNvGrpSpPr/>
        <p:nvPr/>
      </p:nvGrpSpPr>
      <p:grpSpPr>
        <a:xfrm>
          <a:off x="0" y="0"/>
          <a:ext cx="0" cy="0"/>
          <a:chOff x="0" y="0"/>
          <a:chExt cx="0" cy="0"/>
        </a:xfrm>
      </p:grpSpPr>
      <p:sp>
        <p:nvSpPr>
          <p:cNvPr id="119" name="Google Shape;119;p19"/>
          <p:cNvSpPr/>
          <p:nvPr/>
        </p:nvSpPr>
        <p:spPr>
          <a:xfrm>
            <a:off x="222000" y="2682900"/>
            <a:ext cx="4239000" cy="2238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19"/>
          <p:cNvSpPr/>
          <p:nvPr/>
        </p:nvSpPr>
        <p:spPr>
          <a:xfrm>
            <a:off x="4683000" y="2682900"/>
            <a:ext cx="4239000" cy="2238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19"/>
          <p:cNvSpPr/>
          <p:nvPr/>
        </p:nvSpPr>
        <p:spPr>
          <a:xfrm>
            <a:off x="222000" y="222000"/>
            <a:ext cx="8700000" cy="223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19"/>
          <p:cNvSpPr txBox="1"/>
          <p:nvPr>
            <p:ph type="subTitle" idx="1"/>
          </p:nvPr>
        </p:nvSpPr>
        <p:spPr>
          <a:xfrm>
            <a:off x="720000" y="752925"/>
            <a:ext cx="3852000" cy="5169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23" name="Google Shape;123;p19"/>
          <p:cNvSpPr txBox="1"/>
          <p:nvPr>
            <p:ph type="title" hasCustomPrompt="1"/>
          </p:nvPr>
        </p:nvSpPr>
        <p:spPr>
          <a:xfrm>
            <a:off x="720000" y="1269750"/>
            <a:ext cx="7704000" cy="976500"/>
          </a:xfrm>
          <a:prstGeom prst="rect">
            <a:avLst/>
          </a:prstGeom>
        </p:spPr>
        <p:txBody>
          <a:bodyPr spcFirstLastPara="1" wrap="square" lIns="0" tIns="0" rIns="0" bIns="91425" anchor="ctr" anchorCtr="0">
            <a:noAutofit/>
          </a:bodyPr>
          <a:lstStyle>
            <a:lvl1pPr lvl="0" rtl="0">
              <a:spcBef>
                <a:spcPts val="0"/>
              </a:spcBef>
              <a:spcAft>
                <a:spcPts val="0"/>
              </a:spcAft>
              <a:buSzPts val="3000"/>
              <a:buNone/>
              <a:defRPr sz="8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4" name="Google Shape;124;p19"/>
          <p:cNvSpPr txBox="1"/>
          <p:nvPr>
            <p:ph type="subTitle" idx="2"/>
          </p:nvPr>
        </p:nvSpPr>
        <p:spPr>
          <a:xfrm>
            <a:off x="720000" y="3213675"/>
            <a:ext cx="3312600" cy="5169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25" name="Google Shape;125;p19"/>
          <p:cNvSpPr txBox="1"/>
          <p:nvPr>
            <p:ph type="title" idx="3" hasCustomPrompt="1"/>
          </p:nvPr>
        </p:nvSpPr>
        <p:spPr>
          <a:xfrm>
            <a:off x="720000" y="3730500"/>
            <a:ext cx="3312600" cy="976500"/>
          </a:xfrm>
          <a:prstGeom prst="rect">
            <a:avLst/>
          </a:prstGeom>
        </p:spPr>
        <p:txBody>
          <a:bodyPr spcFirstLastPara="1" wrap="square" lIns="0" tIns="0" rIns="0" bIns="91425" anchor="ctr" anchorCtr="0">
            <a:noAutofit/>
          </a:bodyPr>
          <a:lstStyle>
            <a:lvl1pPr lvl="0" rtl="0">
              <a:spcBef>
                <a:spcPts val="0"/>
              </a:spcBef>
              <a:spcAft>
                <a:spcPts val="0"/>
              </a:spcAft>
              <a:buSzPts val="3000"/>
              <a:buNone/>
              <a:defRPr sz="8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9"/>
          <p:cNvSpPr txBox="1"/>
          <p:nvPr>
            <p:ph type="subTitle" idx="4"/>
          </p:nvPr>
        </p:nvSpPr>
        <p:spPr>
          <a:xfrm>
            <a:off x="5177700" y="3213675"/>
            <a:ext cx="3312600" cy="5169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27" name="Google Shape;127;p19"/>
          <p:cNvSpPr txBox="1"/>
          <p:nvPr>
            <p:ph type="title" idx="5" hasCustomPrompt="1"/>
          </p:nvPr>
        </p:nvSpPr>
        <p:spPr>
          <a:xfrm>
            <a:off x="5177700" y="3730500"/>
            <a:ext cx="3312600" cy="976500"/>
          </a:xfrm>
          <a:prstGeom prst="rect">
            <a:avLst/>
          </a:prstGeom>
        </p:spPr>
        <p:txBody>
          <a:bodyPr spcFirstLastPara="1" wrap="square" lIns="0" tIns="0" rIns="0" bIns="91425" anchor="ctr" anchorCtr="0">
            <a:noAutofit/>
          </a:bodyPr>
          <a:lstStyle>
            <a:lvl1pPr lvl="0" rtl="0">
              <a:spcBef>
                <a:spcPts val="0"/>
              </a:spcBef>
              <a:spcAft>
                <a:spcPts val="0"/>
              </a:spcAft>
              <a:buSzPts val="3000"/>
              <a:buNone/>
              <a:defRPr sz="8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dk1"/>
        </a:solidFill>
        <a:effectLst/>
      </p:bgPr>
    </p:bg>
    <p:spTree>
      <p:nvGrpSpPr>
        <p:cNvPr id="128" name="Shape 128"/>
        <p:cNvGrpSpPr/>
        <p:nvPr/>
      </p:nvGrpSpPr>
      <p:grpSpPr>
        <a:xfrm>
          <a:off x="0" y="0"/>
          <a:ext cx="0" cy="0"/>
          <a:chOff x="0" y="0"/>
          <a:chExt cx="0" cy="0"/>
        </a:xfrm>
      </p:grpSpPr>
      <p:sp>
        <p:nvSpPr>
          <p:cNvPr id="129" name="Google Shape;129;p20"/>
          <p:cNvSpPr/>
          <p:nvPr/>
        </p:nvSpPr>
        <p:spPr>
          <a:xfrm>
            <a:off x="226700" y="3078900"/>
            <a:ext cx="6267000" cy="184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20"/>
          <p:cNvSpPr/>
          <p:nvPr/>
        </p:nvSpPr>
        <p:spPr>
          <a:xfrm>
            <a:off x="226700" y="222000"/>
            <a:ext cx="6267000" cy="2642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20"/>
          <p:cNvSpPr txBox="1"/>
          <p:nvPr>
            <p:ph type="ctrTitle"/>
          </p:nvPr>
        </p:nvSpPr>
        <p:spPr>
          <a:xfrm>
            <a:off x="720000" y="3662925"/>
            <a:ext cx="5191500" cy="11205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9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32" name="Google Shape;132;p20"/>
          <p:cNvSpPr txBox="1"/>
          <p:nvPr>
            <p:ph type="subTitle" idx="1"/>
          </p:nvPr>
        </p:nvSpPr>
        <p:spPr>
          <a:xfrm>
            <a:off x="720000" y="720500"/>
            <a:ext cx="3852000" cy="856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33" name="Google Shape;133;p20"/>
          <p:cNvSpPr txBox="1"/>
          <p:nvPr/>
        </p:nvSpPr>
        <p:spPr>
          <a:xfrm>
            <a:off x="720000" y="2166250"/>
            <a:ext cx="4711800" cy="3345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None/>
            </a:pPr>
            <a:r>
              <a:rPr lang="en-GB" sz="1200">
                <a:solidFill>
                  <a:schemeClr val="dk1"/>
                </a:solidFill>
                <a:latin typeface="Quicksand Medium"/>
                <a:ea typeface="Quicksand Medium"/>
                <a:cs typeface="Quicksand Medium"/>
                <a:sym typeface="Quicksand Medium"/>
              </a:rPr>
              <a:t>CREDITS: This presentation template was created by </a:t>
            </a:r>
            <a:r>
              <a:rPr lang="en-GB" sz="1200" b="1">
                <a:solidFill>
                  <a:schemeClr val="dk1"/>
                </a:solidFill>
                <a:uFill>
                  <a:noFill/>
                </a:uFill>
                <a:latin typeface="Quicksand"/>
                <a:ea typeface="Quicksand"/>
                <a:cs typeface="Quicksand"/>
                <a:sym typeface="Quicksand"/>
                <a:hlinkClick r:id="rId2"/>
              </a:rPr>
              <a:t>Slidesgo</a:t>
            </a:r>
            <a:r>
              <a:rPr lang="en-GB" sz="1200">
                <a:solidFill>
                  <a:schemeClr val="dk1"/>
                </a:solidFill>
                <a:latin typeface="Quicksand Medium"/>
                <a:ea typeface="Quicksand Medium"/>
                <a:cs typeface="Quicksand Medium"/>
                <a:sym typeface="Quicksand Medium"/>
              </a:rPr>
              <a:t>, including icons by </a:t>
            </a:r>
            <a:r>
              <a:rPr lang="en-GB" sz="1200" b="1">
                <a:solidFill>
                  <a:schemeClr val="dk1"/>
                </a:solidFill>
                <a:uFill>
                  <a:noFill/>
                </a:uFill>
                <a:latin typeface="Quicksand"/>
                <a:ea typeface="Quicksand"/>
                <a:cs typeface="Quicksand"/>
                <a:sym typeface="Quicksand"/>
                <a:hlinkClick r:id="rId3"/>
              </a:rPr>
              <a:t>Flaticon</a:t>
            </a:r>
            <a:r>
              <a:rPr lang="en-GB" sz="1200">
                <a:solidFill>
                  <a:schemeClr val="dk1"/>
                </a:solidFill>
                <a:latin typeface="Quicksand Medium"/>
                <a:ea typeface="Quicksand Medium"/>
                <a:cs typeface="Quicksand Medium"/>
                <a:sym typeface="Quicksand Medium"/>
              </a:rPr>
              <a:t>, and infographics &amp; images by </a:t>
            </a:r>
            <a:r>
              <a:rPr lang="en-GB" sz="1200" b="1">
                <a:solidFill>
                  <a:schemeClr val="dk1"/>
                </a:solidFill>
                <a:uFill>
                  <a:noFill/>
                </a:uFill>
                <a:latin typeface="Quicksand"/>
                <a:ea typeface="Quicksand"/>
                <a:cs typeface="Quicksand"/>
                <a:sym typeface="Quicksand"/>
                <a:hlinkClick r:id="rId4"/>
              </a:rPr>
              <a:t>Freepik</a:t>
            </a:r>
            <a:r>
              <a:rPr lang="en-GB" sz="1200" b="1">
                <a:solidFill>
                  <a:schemeClr val="dk1"/>
                </a:solidFill>
                <a:latin typeface="Quicksand"/>
                <a:ea typeface="Quicksand"/>
                <a:cs typeface="Quicksand"/>
                <a:sym typeface="Quicksand"/>
              </a:rPr>
              <a:t> </a:t>
            </a:r>
            <a:endParaRPr sz="1200" b="1">
              <a:solidFill>
                <a:schemeClr val="dk1"/>
              </a:solidFill>
              <a:latin typeface="Quicksand"/>
              <a:ea typeface="Quicksand"/>
              <a:cs typeface="Quicksand"/>
              <a:sym typeface="Quicksan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1"/>
        </a:solidFill>
        <a:effectLst/>
      </p:bgPr>
    </p:bg>
    <p:spTree>
      <p:nvGrpSpPr>
        <p:cNvPr id="12" name="Shape 12"/>
        <p:cNvGrpSpPr/>
        <p:nvPr/>
      </p:nvGrpSpPr>
      <p:grpSpPr>
        <a:xfrm>
          <a:off x="0" y="0"/>
          <a:ext cx="0" cy="0"/>
          <a:chOff x="0" y="0"/>
          <a:chExt cx="0" cy="0"/>
        </a:xfrm>
      </p:grpSpPr>
      <p:sp>
        <p:nvSpPr>
          <p:cNvPr id="13" name="Google Shape;13;p3"/>
          <p:cNvSpPr/>
          <p:nvPr/>
        </p:nvSpPr>
        <p:spPr>
          <a:xfrm>
            <a:off x="222000" y="222000"/>
            <a:ext cx="2791500" cy="2238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3"/>
          <p:cNvSpPr/>
          <p:nvPr/>
        </p:nvSpPr>
        <p:spPr>
          <a:xfrm>
            <a:off x="3235350" y="222000"/>
            <a:ext cx="5687100" cy="4699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3"/>
          <p:cNvSpPr txBox="1"/>
          <p:nvPr>
            <p:ph type="ctrTitle"/>
          </p:nvPr>
        </p:nvSpPr>
        <p:spPr>
          <a:xfrm>
            <a:off x="3726450" y="2441875"/>
            <a:ext cx="4697400" cy="22653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6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6" name="Google Shape;16;p3"/>
          <p:cNvSpPr txBox="1"/>
          <p:nvPr>
            <p:ph type="subTitle" idx="1"/>
          </p:nvPr>
        </p:nvSpPr>
        <p:spPr>
          <a:xfrm>
            <a:off x="3726450" y="752925"/>
            <a:ext cx="2576700" cy="5979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7" name="Google Shape;17;p3"/>
          <p:cNvSpPr txBox="1"/>
          <p:nvPr>
            <p:ph type="title" idx="2" hasCustomPrompt="1"/>
          </p:nvPr>
        </p:nvSpPr>
        <p:spPr>
          <a:xfrm>
            <a:off x="222000" y="1256400"/>
            <a:ext cx="1067400" cy="1204500"/>
          </a:xfrm>
          <a:prstGeom prst="rect">
            <a:avLst/>
          </a:prstGeom>
        </p:spPr>
        <p:txBody>
          <a:bodyPr spcFirstLastPara="1" wrap="square" lIns="0" tIns="0" rIns="0" bIns="91425" anchor="b" anchorCtr="0">
            <a:noAutofit/>
          </a:bodyPr>
          <a:lstStyle>
            <a:lvl1pPr lvl="0" algn="r" rtl="0">
              <a:spcBef>
                <a:spcPts val="0"/>
              </a:spcBef>
              <a:spcAft>
                <a:spcPts val="0"/>
              </a:spcAft>
              <a:buSzPts val="3000"/>
              <a:buNone/>
              <a:defRPr sz="5900" b="0">
                <a:latin typeface="Quicksand Medium"/>
                <a:ea typeface="Quicksand Medium"/>
                <a:cs typeface="Quicksand Medium"/>
                <a:sym typeface="Quicksand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1"/>
        </a:solidFill>
        <a:effectLst/>
      </p:bgPr>
    </p:bg>
    <p:spTree>
      <p:nvGrpSpPr>
        <p:cNvPr id="134" name="Shape 13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
    <p:bg>
      <p:bgPr>
        <a:solidFill>
          <a:schemeClr val="accent4"/>
        </a:solidFill>
        <a:effectLst/>
      </p:bgPr>
    </p:bg>
    <p:spTree>
      <p:nvGrpSpPr>
        <p:cNvPr id="135" name="Shape 13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bg>
      <p:bgPr>
        <a:solidFill>
          <a:schemeClr val="dk1"/>
        </a:solidFill>
        <a:effectLst/>
      </p:bgPr>
    </p:bg>
    <p:spTree>
      <p:nvGrpSpPr>
        <p:cNvPr id="18" name="Shape 18"/>
        <p:cNvGrpSpPr/>
        <p:nvPr/>
      </p:nvGrpSpPr>
      <p:grpSpPr>
        <a:xfrm>
          <a:off x="0" y="0"/>
          <a:ext cx="0" cy="0"/>
          <a:chOff x="0" y="0"/>
          <a:chExt cx="0" cy="0"/>
        </a:xfrm>
      </p:grpSpPr>
      <p:sp>
        <p:nvSpPr>
          <p:cNvPr id="19" name="Google Shape;19;p4"/>
          <p:cNvSpPr/>
          <p:nvPr/>
        </p:nvSpPr>
        <p:spPr>
          <a:xfrm>
            <a:off x="222000" y="222000"/>
            <a:ext cx="8700000" cy="2238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4"/>
          <p:cNvSpPr/>
          <p:nvPr/>
        </p:nvSpPr>
        <p:spPr>
          <a:xfrm>
            <a:off x="222000" y="2682900"/>
            <a:ext cx="8700000" cy="2238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4"/>
          <p:cNvSpPr txBox="1"/>
          <p:nvPr>
            <p:ph type="ctrTitle"/>
          </p:nvPr>
        </p:nvSpPr>
        <p:spPr>
          <a:xfrm>
            <a:off x="720000" y="3394700"/>
            <a:ext cx="4999500" cy="13122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49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22" name="Google Shape;22;p4"/>
          <p:cNvSpPr txBox="1"/>
          <p:nvPr>
            <p:ph type="body" idx="1"/>
          </p:nvPr>
        </p:nvSpPr>
        <p:spPr>
          <a:xfrm>
            <a:off x="720000" y="436500"/>
            <a:ext cx="7045200" cy="1875600"/>
          </a:xfrm>
          <a:prstGeom prst="rect">
            <a:avLst/>
          </a:prstGeom>
        </p:spPr>
        <p:txBody>
          <a:bodyPr spcFirstLastPara="1" wrap="square" lIns="0" tIns="0" rIns="0" bIns="0" anchor="b" anchorCtr="0">
            <a:noAutofit/>
          </a:bodyPr>
          <a:lstStyle>
            <a:lvl1pPr marL="457200" lvl="0" indent="-317500" rtl="0">
              <a:lnSpc>
                <a:spcPct val="70000"/>
              </a:lnSpc>
              <a:spcBef>
                <a:spcPts val="0"/>
              </a:spcBef>
              <a:spcAft>
                <a:spcPts val="0"/>
              </a:spcAft>
              <a:buClr>
                <a:srgbClr val="000000"/>
              </a:buClr>
              <a:buSzPts val="1400"/>
              <a:buFont typeface="Barlow Medium"/>
              <a:buChar char="●"/>
              <a:defRPr/>
            </a:lvl1pPr>
            <a:lvl2pPr marL="914400" lvl="1" indent="-317500" rtl="0">
              <a:lnSpc>
                <a:spcPct val="90000"/>
              </a:lnSpc>
              <a:spcBef>
                <a:spcPts val="1000"/>
              </a:spcBef>
              <a:spcAft>
                <a:spcPts val="0"/>
              </a:spcAft>
              <a:buClr>
                <a:srgbClr val="000000"/>
              </a:buClr>
              <a:buSzPts val="1400"/>
              <a:buFont typeface="Barlow Medium"/>
              <a:buChar char="○"/>
              <a:defRPr/>
            </a:lvl2pPr>
            <a:lvl3pPr marL="1371600" lvl="2" indent="-317500" rtl="0">
              <a:lnSpc>
                <a:spcPct val="90000"/>
              </a:lnSpc>
              <a:spcBef>
                <a:spcPts val="0"/>
              </a:spcBef>
              <a:spcAft>
                <a:spcPts val="0"/>
              </a:spcAft>
              <a:buClr>
                <a:srgbClr val="000000"/>
              </a:buClr>
              <a:buSzPts val="1400"/>
              <a:buFont typeface="Barlow Medium"/>
              <a:buChar char="■"/>
              <a:defRPr/>
            </a:lvl3pPr>
            <a:lvl4pPr marL="1828800" lvl="3" indent="-317500" rtl="0">
              <a:lnSpc>
                <a:spcPct val="90000"/>
              </a:lnSpc>
              <a:spcBef>
                <a:spcPts val="0"/>
              </a:spcBef>
              <a:spcAft>
                <a:spcPts val="0"/>
              </a:spcAft>
              <a:buClr>
                <a:srgbClr val="000000"/>
              </a:buClr>
              <a:buSzPts val="1400"/>
              <a:buFont typeface="Barlow Medium"/>
              <a:buChar char="●"/>
              <a:defRPr/>
            </a:lvl4pPr>
            <a:lvl5pPr marL="2286000" lvl="4" indent="-317500" rtl="0">
              <a:lnSpc>
                <a:spcPct val="90000"/>
              </a:lnSpc>
              <a:spcBef>
                <a:spcPts val="0"/>
              </a:spcBef>
              <a:spcAft>
                <a:spcPts val="0"/>
              </a:spcAft>
              <a:buClr>
                <a:srgbClr val="000000"/>
              </a:buClr>
              <a:buSzPts val="1400"/>
              <a:buFont typeface="Barlow Medium"/>
              <a:buChar char="○"/>
              <a:defRPr/>
            </a:lvl5pPr>
            <a:lvl6pPr marL="2743200" lvl="5" indent="-317500" rtl="0">
              <a:lnSpc>
                <a:spcPct val="90000"/>
              </a:lnSpc>
              <a:spcBef>
                <a:spcPts val="0"/>
              </a:spcBef>
              <a:spcAft>
                <a:spcPts val="0"/>
              </a:spcAft>
              <a:buClr>
                <a:srgbClr val="000000"/>
              </a:buClr>
              <a:buSzPts val="1400"/>
              <a:buFont typeface="Barlow Medium"/>
              <a:buChar char="■"/>
              <a:defRPr/>
            </a:lvl6pPr>
            <a:lvl7pPr marL="3200400" lvl="6" indent="-317500" rtl="0">
              <a:lnSpc>
                <a:spcPct val="90000"/>
              </a:lnSpc>
              <a:spcBef>
                <a:spcPts val="0"/>
              </a:spcBef>
              <a:spcAft>
                <a:spcPts val="0"/>
              </a:spcAft>
              <a:buClr>
                <a:srgbClr val="000000"/>
              </a:buClr>
              <a:buSzPts val="1400"/>
              <a:buFont typeface="Barlow Medium"/>
              <a:buChar char="●"/>
              <a:defRPr/>
            </a:lvl7pPr>
            <a:lvl8pPr marL="3657600" lvl="7" indent="-317500" rtl="0">
              <a:lnSpc>
                <a:spcPct val="90000"/>
              </a:lnSpc>
              <a:spcBef>
                <a:spcPts val="0"/>
              </a:spcBef>
              <a:spcAft>
                <a:spcPts val="0"/>
              </a:spcAft>
              <a:buClr>
                <a:srgbClr val="000000"/>
              </a:buClr>
              <a:buSzPts val="1400"/>
              <a:buFont typeface="Barlow Medium"/>
              <a:buChar char="○"/>
              <a:defRPr/>
            </a:lvl8pPr>
            <a:lvl9pPr marL="4114800" lvl="8" indent="-317500" rtl="0">
              <a:lnSpc>
                <a:spcPct val="90000"/>
              </a:lnSpc>
              <a:spcBef>
                <a:spcPts val="0"/>
              </a:spcBef>
              <a:spcAft>
                <a:spcPts val="0"/>
              </a:spcAft>
              <a:buClr>
                <a:srgbClr val="000000"/>
              </a:buClr>
              <a:buSzPts val="1400"/>
              <a:buFont typeface="Barlow Medium"/>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bg>
      <p:bgPr>
        <a:solidFill>
          <a:schemeClr val="dk1"/>
        </a:solidFill>
        <a:effectLst/>
      </p:bgPr>
    </p:bg>
    <p:spTree>
      <p:nvGrpSpPr>
        <p:cNvPr id="23" name="Shape 23"/>
        <p:cNvGrpSpPr/>
        <p:nvPr/>
      </p:nvGrpSpPr>
      <p:grpSpPr>
        <a:xfrm>
          <a:off x="0" y="0"/>
          <a:ext cx="0" cy="0"/>
          <a:chOff x="0" y="0"/>
          <a:chExt cx="0" cy="0"/>
        </a:xfrm>
      </p:grpSpPr>
      <p:sp>
        <p:nvSpPr>
          <p:cNvPr id="24" name="Google Shape;24;p5"/>
          <p:cNvSpPr/>
          <p:nvPr/>
        </p:nvSpPr>
        <p:spPr>
          <a:xfrm>
            <a:off x="4679100" y="222000"/>
            <a:ext cx="4242900" cy="4699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5"/>
          <p:cNvSpPr txBox="1"/>
          <p:nvPr>
            <p:ph type="ctrTitle"/>
          </p:nvPr>
        </p:nvSpPr>
        <p:spPr>
          <a:xfrm>
            <a:off x="5172400" y="3315650"/>
            <a:ext cx="3289800" cy="13914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49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26" name="Google Shape;26;p5"/>
          <p:cNvSpPr/>
          <p:nvPr/>
        </p:nvSpPr>
        <p:spPr>
          <a:xfrm>
            <a:off x="226700" y="222000"/>
            <a:ext cx="4242900" cy="224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5"/>
          <p:cNvSpPr/>
          <p:nvPr/>
        </p:nvSpPr>
        <p:spPr>
          <a:xfrm>
            <a:off x="226700" y="2676600"/>
            <a:ext cx="4242900" cy="2244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5"/>
          <p:cNvSpPr txBox="1"/>
          <p:nvPr>
            <p:ph type="ctrTitle" idx="2"/>
          </p:nvPr>
        </p:nvSpPr>
        <p:spPr>
          <a:xfrm>
            <a:off x="720000" y="749375"/>
            <a:ext cx="21138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29" name="Google Shape;29;p5"/>
          <p:cNvSpPr txBox="1"/>
          <p:nvPr>
            <p:ph type="subTitle" idx="1"/>
          </p:nvPr>
        </p:nvSpPr>
        <p:spPr>
          <a:xfrm>
            <a:off x="720000" y="1152775"/>
            <a:ext cx="2113800" cy="9489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30" name="Google Shape;30;p5"/>
          <p:cNvSpPr txBox="1"/>
          <p:nvPr>
            <p:ph type="ctrTitle" idx="3"/>
          </p:nvPr>
        </p:nvSpPr>
        <p:spPr>
          <a:xfrm>
            <a:off x="720000" y="3196324"/>
            <a:ext cx="2113800" cy="3186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2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31" name="Google Shape;31;p5"/>
          <p:cNvSpPr txBox="1"/>
          <p:nvPr>
            <p:ph type="subTitle" idx="4"/>
          </p:nvPr>
        </p:nvSpPr>
        <p:spPr>
          <a:xfrm>
            <a:off x="720000" y="3599725"/>
            <a:ext cx="2113800" cy="9489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bg>
      <p:bgPr>
        <a:solidFill>
          <a:schemeClr val="dk1"/>
        </a:solidFill>
        <a:effectLst/>
      </p:bgPr>
    </p:bg>
    <p:spTree>
      <p:nvGrpSpPr>
        <p:cNvPr id="32" name="Shape 32"/>
        <p:cNvGrpSpPr/>
        <p:nvPr/>
      </p:nvGrpSpPr>
      <p:grpSpPr>
        <a:xfrm>
          <a:off x="0" y="0"/>
          <a:ext cx="0" cy="0"/>
          <a:chOff x="0" y="0"/>
          <a:chExt cx="0" cy="0"/>
        </a:xfrm>
      </p:grpSpPr>
      <p:sp>
        <p:nvSpPr>
          <p:cNvPr id="33" name="Google Shape;33;p6"/>
          <p:cNvSpPr/>
          <p:nvPr/>
        </p:nvSpPr>
        <p:spPr>
          <a:xfrm>
            <a:off x="226700" y="222000"/>
            <a:ext cx="8695200" cy="4699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6"/>
          <p:cNvSpPr txBox="1"/>
          <p:nvPr>
            <p:ph type="ctrTitle"/>
          </p:nvPr>
        </p:nvSpPr>
        <p:spPr>
          <a:xfrm>
            <a:off x="720000" y="4175250"/>
            <a:ext cx="7704000" cy="5319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35" name="Shape 35"/>
        <p:cNvGrpSpPr/>
        <p:nvPr/>
      </p:nvGrpSpPr>
      <p:grpSpPr>
        <a:xfrm>
          <a:off x="0" y="0"/>
          <a:ext cx="0" cy="0"/>
          <a:chOff x="0" y="0"/>
          <a:chExt cx="0" cy="0"/>
        </a:xfrm>
      </p:grpSpPr>
      <p:sp>
        <p:nvSpPr>
          <p:cNvPr id="36" name="Google Shape;36;p7"/>
          <p:cNvSpPr/>
          <p:nvPr/>
        </p:nvSpPr>
        <p:spPr>
          <a:xfrm>
            <a:off x="226700" y="222000"/>
            <a:ext cx="4234200" cy="4699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7"/>
          <p:cNvSpPr/>
          <p:nvPr/>
        </p:nvSpPr>
        <p:spPr>
          <a:xfrm>
            <a:off x="4687800" y="222000"/>
            <a:ext cx="4234200" cy="4699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7"/>
          <p:cNvSpPr txBox="1"/>
          <p:nvPr>
            <p:ph type="ctrTitle"/>
          </p:nvPr>
        </p:nvSpPr>
        <p:spPr>
          <a:xfrm>
            <a:off x="720000" y="3315650"/>
            <a:ext cx="3289800" cy="13914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49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39" name="Google Shape;39;p7"/>
          <p:cNvSpPr txBox="1"/>
          <p:nvPr>
            <p:ph type="subTitle" idx="1"/>
          </p:nvPr>
        </p:nvSpPr>
        <p:spPr>
          <a:xfrm>
            <a:off x="720000" y="752925"/>
            <a:ext cx="3134100" cy="1339500"/>
          </a:xfrm>
          <a:prstGeom prst="rect">
            <a:avLst/>
          </a:prstGeom>
        </p:spPr>
        <p:txBody>
          <a:bodyPr spcFirstLastPara="1" wrap="square" lIns="0" tIns="0" rIns="0" bIns="0" anchor="t" anchorCtr="0">
            <a:noAutofit/>
          </a:bodyPr>
          <a:lstStyle>
            <a:lvl1pPr lvl="0" rtl="0">
              <a:lnSpc>
                <a:spcPct val="9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40" name="Shape 40"/>
        <p:cNvGrpSpPr/>
        <p:nvPr/>
      </p:nvGrpSpPr>
      <p:grpSpPr>
        <a:xfrm>
          <a:off x="0" y="0"/>
          <a:ext cx="0" cy="0"/>
          <a:chOff x="0" y="0"/>
          <a:chExt cx="0" cy="0"/>
        </a:xfrm>
      </p:grpSpPr>
      <p:sp>
        <p:nvSpPr>
          <p:cNvPr id="41" name="Google Shape;41;p8"/>
          <p:cNvSpPr/>
          <p:nvPr/>
        </p:nvSpPr>
        <p:spPr>
          <a:xfrm>
            <a:off x="226700" y="2676600"/>
            <a:ext cx="8695200" cy="2244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8"/>
          <p:cNvSpPr txBox="1"/>
          <p:nvPr>
            <p:ph type="ctrTitle"/>
          </p:nvPr>
        </p:nvSpPr>
        <p:spPr>
          <a:xfrm>
            <a:off x="720000" y="2441875"/>
            <a:ext cx="4041000" cy="22653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60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43" name="Shape 43"/>
        <p:cNvGrpSpPr/>
        <p:nvPr/>
      </p:nvGrpSpPr>
      <p:grpSpPr>
        <a:xfrm>
          <a:off x="0" y="0"/>
          <a:ext cx="0" cy="0"/>
          <a:chOff x="0" y="0"/>
          <a:chExt cx="0" cy="0"/>
        </a:xfrm>
      </p:grpSpPr>
      <p:sp>
        <p:nvSpPr>
          <p:cNvPr id="44" name="Google Shape;44;p9"/>
          <p:cNvSpPr/>
          <p:nvPr/>
        </p:nvSpPr>
        <p:spPr>
          <a:xfrm>
            <a:off x="222000" y="222000"/>
            <a:ext cx="4242900" cy="4699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9"/>
          <p:cNvSpPr txBox="1"/>
          <p:nvPr>
            <p:ph type="ctrTitle"/>
          </p:nvPr>
        </p:nvSpPr>
        <p:spPr>
          <a:xfrm>
            <a:off x="715300" y="3315650"/>
            <a:ext cx="3289800" cy="1391400"/>
          </a:xfrm>
          <a:prstGeom prst="rect">
            <a:avLst/>
          </a:prstGeom>
        </p:spPr>
        <p:txBody>
          <a:bodyPr spcFirstLastPara="1" wrap="square" lIns="0" tIns="0" rIns="0" bIns="0" anchor="b" anchorCtr="0">
            <a:noAutofit/>
          </a:bodyPr>
          <a:lstStyle>
            <a:lvl1pPr lvl="0" rtl="0">
              <a:lnSpc>
                <a:spcPct val="75000"/>
              </a:lnSpc>
              <a:spcBef>
                <a:spcPts val="0"/>
              </a:spcBef>
              <a:spcAft>
                <a:spcPts val="0"/>
              </a:spcAft>
              <a:buSzPts val="5200"/>
              <a:buNone/>
              <a:defRPr sz="4900"/>
            </a:lvl1pPr>
            <a:lvl2pPr lvl="1" algn="ctr" rtl="0">
              <a:spcBef>
                <a:spcPts val="2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46" name="Google Shape;46;p9"/>
          <p:cNvSpPr txBox="1"/>
          <p:nvPr>
            <p:ph type="body" idx="1"/>
          </p:nvPr>
        </p:nvSpPr>
        <p:spPr>
          <a:xfrm>
            <a:off x="720000" y="752925"/>
            <a:ext cx="3072600" cy="2123400"/>
          </a:xfrm>
          <a:prstGeom prst="rect">
            <a:avLst/>
          </a:prstGeom>
        </p:spPr>
        <p:txBody>
          <a:bodyPr spcFirstLastPara="1" wrap="square" lIns="0" tIns="0" rIns="0" bIns="0" anchor="t" anchorCtr="0">
            <a:noAutofit/>
          </a:bodyPr>
          <a:lstStyle>
            <a:lvl1pPr marL="457200" lvl="0" indent="-317500" rtl="0">
              <a:lnSpc>
                <a:spcPct val="90000"/>
              </a:lnSpc>
              <a:spcBef>
                <a:spcPts val="0"/>
              </a:spcBef>
              <a:spcAft>
                <a:spcPts val="0"/>
              </a:spcAft>
              <a:buSzPts val="1400"/>
              <a:buChar char="●"/>
              <a:defRPr/>
            </a:lvl1pPr>
            <a:lvl2pPr marL="914400" lvl="1" indent="-317500" rtl="0">
              <a:lnSpc>
                <a:spcPct val="90000"/>
              </a:lnSpc>
              <a:spcBef>
                <a:spcPts val="0"/>
              </a:spcBef>
              <a:spcAft>
                <a:spcPts val="0"/>
              </a:spcAft>
              <a:buSzPts val="1400"/>
              <a:buChar char="○"/>
              <a:defRPr/>
            </a:lvl2pPr>
            <a:lvl3pPr marL="1371600" lvl="2" indent="-317500" rtl="0">
              <a:lnSpc>
                <a:spcPct val="90000"/>
              </a:lnSpc>
              <a:spcBef>
                <a:spcPts val="0"/>
              </a:spcBef>
              <a:spcAft>
                <a:spcPts val="0"/>
              </a:spcAft>
              <a:buSzPts val="1400"/>
              <a:buChar char="■"/>
              <a:defRPr/>
            </a:lvl3pPr>
            <a:lvl4pPr marL="1828800" lvl="3" indent="-317500" rtl="0">
              <a:lnSpc>
                <a:spcPct val="90000"/>
              </a:lnSpc>
              <a:spcBef>
                <a:spcPts val="0"/>
              </a:spcBef>
              <a:spcAft>
                <a:spcPts val="0"/>
              </a:spcAft>
              <a:buSzPts val="1400"/>
              <a:buChar char="●"/>
              <a:defRPr/>
            </a:lvl4pPr>
            <a:lvl5pPr marL="2286000" lvl="4" indent="-317500" rtl="0">
              <a:lnSpc>
                <a:spcPct val="90000"/>
              </a:lnSpc>
              <a:spcBef>
                <a:spcPts val="0"/>
              </a:spcBef>
              <a:spcAft>
                <a:spcPts val="0"/>
              </a:spcAft>
              <a:buSzPts val="1400"/>
              <a:buChar char="○"/>
              <a:defRPr/>
            </a:lvl5pPr>
            <a:lvl6pPr marL="2743200" lvl="5" indent="-317500" rtl="0">
              <a:lnSpc>
                <a:spcPct val="90000"/>
              </a:lnSpc>
              <a:spcBef>
                <a:spcPts val="0"/>
              </a:spcBef>
              <a:spcAft>
                <a:spcPts val="0"/>
              </a:spcAft>
              <a:buSzPts val="1400"/>
              <a:buChar char="■"/>
              <a:defRPr/>
            </a:lvl6pPr>
            <a:lvl7pPr marL="3200400" lvl="6" indent="-317500" rtl="0">
              <a:lnSpc>
                <a:spcPct val="90000"/>
              </a:lnSpc>
              <a:spcBef>
                <a:spcPts val="0"/>
              </a:spcBef>
              <a:spcAft>
                <a:spcPts val="0"/>
              </a:spcAft>
              <a:buSzPts val="1400"/>
              <a:buChar char="●"/>
              <a:defRPr/>
            </a:lvl7pPr>
            <a:lvl8pPr marL="3657600" lvl="7" indent="-317500" rtl="0">
              <a:lnSpc>
                <a:spcPct val="90000"/>
              </a:lnSpc>
              <a:spcBef>
                <a:spcPts val="0"/>
              </a:spcBef>
              <a:spcAft>
                <a:spcPts val="0"/>
              </a:spcAft>
              <a:buSzPts val="1400"/>
              <a:buChar char="○"/>
              <a:defRPr/>
            </a:lvl8pPr>
            <a:lvl9pPr marL="4114800" lvl="8" indent="-317500" rtl="0">
              <a:lnSpc>
                <a:spcPct val="90000"/>
              </a:lnSpc>
              <a:spcBef>
                <a:spcPts val="0"/>
              </a:spcBef>
              <a:spcAft>
                <a:spcPts val="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7" name="Shape 47"/>
        <p:cNvGrpSpPr/>
        <p:nvPr/>
      </p:nvGrpSpPr>
      <p:grpSpPr>
        <a:xfrm>
          <a:off x="0" y="0"/>
          <a:ext cx="0" cy="0"/>
          <a:chOff x="0" y="0"/>
          <a:chExt cx="0" cy="0"/>
        </a:xfrm>
      </p:grpSpPr>
      <p:sp>
        <p:nvSpPr>
          <p:cNvPr id="48" name="Google Shape;48;p10"/>
          <p:cNvSpPr txBox="1"/>
          <p:nvPr>
            <p:ph type="ctrTitle"/>
          </p:nvPr>
        </p:nvSpPr>
        <p:spPr>
          <a:xfrm>
            <a:off x="715300" y="3751325"/>
            <a:ext cx="4963200" cy="955800"/>
          </a:xfrm>
          <a:prstGeom prst="rect">
            <a:avLst/>
          </a:prstGeom>
        </p:spPr>
        <p:txBody>
          <a:bodyPr spcFirstLastPara="1" wrap="square" lIns="0" tIns="0" rIns="0" bIns="0" anchor="b" anchorCtr="0">
            <a:noAutofit/>
          </a:bodyPr>
          <a:lstStyle>
            <a:lvl1pPr lvl="0">
              <a:lnSpc>
                <a:spcPct val="75000"/>
              </a:lnSpc>
              <a:spcBef>
                <a:spcPts val="0"/>
              </a:spcBef>
              <a:spcAft>
                <a:spcPts val="0"/>
              </a:spcAft>
              <a:buNone/>
              <a:defRPr>
                <a:solidFill>
                  <a:schemeClr val="accent2"/>
                </a:solidFill>
              </a:defRPr>
            </a:lvl1pPr>
            <a:lvl2pPr lvl="1">
              <a:lnSpc>
                <a:spcPct val="75000"/>
              </a:lnSpc>
              <a:spcBef>
                <a:spcPts val="0"/>
              </a:spcBef>
              <a:spcAft>
                <a:spcPts val="0"/>
              </a:spcAft>
              <a:buNone/>
              <a:defRPr>
                <a:solidFill>
                  <a:schemeClr val="accent2"/>
                </a:solidFill>
              </a:defRPr>
            </a:lvl2pPr>
            <a:lvl3pPr lvl="2">
              <a:lnSpc>
                <a:spcPct val="75000"/>
              </a:lnSpc>
              <a:spcBef>
                <a:spcPts val="0"/>
              </a:spcBef>
              <a:spcAft>
                <a:spcPts val="0"/>
              </a:spcAft>
              <a:buNone/>
              <a:defRPr>
                <a:solidFill>
                  <a:schemeClr val="accent2"/>
                </a:solidFill>
              </a:defRPr>
            </a:lvl3pPr>
            <a:lvl4pPr lvl="3">
              <a:lnSpc>
                <a:spcPct val="75000"/>
              </a:lnSpc>
              <a:spcBef>
                <a:spcPts val="0"/>
              </a:spcBef>
              <a:spcAft>
                <a:spcPts val="0"/>
              </a:spcAft>
              <a:buNone/>
              <a:defRPr>
                <a:solidFill>
                  <a:schemeClr val="accent2"/>
                </a:solidFill>
              </a:defRPr>
            </a:lvl4pPr>
            <a:lvl5pPr lvl="4">
              <a:lnSpc>
                <a:spcPct val="75000"/>
              </a:lnSpc>
              <a:spcBef>
                <a:spcPts val="0"/>
              </a:spcBef>
              <a:spcAft>
                <a:spcPts val="0"/>
              </a:spcAft>
              <a:buNone/>
              <a:defRPr>
                <a:solidFill>
                  <a:schemeClr val="accent2"/>
                </a:solidFill>
              </a:defRPr>
            </a:lvl5pPr>
            <a:lvl6pPr lvl="5">
              <a:lnSpc>
                <a:spcPct val="75000"/>
              </a:lnSpc>
              <a:spcBef>
                <a:spcPts val="0"/>
              </a:spcBef>
              <a:spcAft>
                <a:spcPts val="0"/>
              </a:spcAft>
              <a:buNone/>
              <a:defRPr>
                <a:solidFill>
                  <a:schemeClr val="accent2"/>
                </a:solidFill>
              </a:defRPr>
            </a:lvl6pPr>
            <a:lvl7pPr lvl="6">
              <a:lnSpc>
                <a:spcPct val="75000"/>
              </a:lnSpc>
              <a:spcBef>
                <a:spcPts val="0"/>
              </a:spcBef>
              <a:spcAft>
                <a:spcPts val="0"/>
              </a:spcAft>
              <a:buNone/>
              <a:defRPr>
                <a:solidFill>
                  <a:schemeClr val="accent2"/>
                </a:solidFill>
              </a:defRPr>
            </a:lvl7pPr>
            <a:lvl8pPr lvl="7">
              <a:lnSpc>
                <a:spcPct val="75000"/>
              </a:lnSpc>
              <a:spcBef>
                <a:spcPts val="0"/>
              </a:spcBef>
              <a:spcAft>
                <a:spcPts val="0"/>
              </a:spcAft>
              <a:buNone/>
              <a:defRPr>
                <a:solidFill>
                  <a:schemeClr val="accent2"/>
                </a:solidFill>
              </a:defRPr>
            </a:lvl8pPr>
            <a:lvl9pPr lvl="8" rtl="0">
              <a:lnSpc>
                <a:spcPct val="75000"/>
              </a:lnSpc>
              <a:spcBef>
                <a:spcPts val="0"/>
              </a:spcBef>
              <a:spcAft>
                <a:spcPts val="0"/>
              </a:spcAft>
              <a:buNone/>
              <a:defRPr>
                <a:solidFill>
                  <a:schemeClr val="accent2"/>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35139"/>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pace Mono" panose="02000509040000020004"/>
              <a:buNone/>
              <a:defRPr sz="3500" b="1">
                <a:solidFill>
                  <a:schemeClr val="dk1"/>
                </a:solidFill>
                <a:latin typeface="Space Mono" panose="02000509040000020004"/>
                <a:ea typeface="Space Mono" panose="02000509040000020004"/>
                <a:cs typeface="Space Mono" panose="02000509040000020004"/>
                <a:sym typeface="Space Mono" panose="02000509040000020004"/>
              </a:defRPr>
            </a:lvl1pPr>
            <a:lvl2pPr lvl="1" rtl="0">
              <a:spcBef>
                <a:spcPts val="0"/>
              </a:spcBef>
              <a:spcAft>
                <a:spcPts val="0"/>
              </a:spcAft>
              <a:buClr>
                <a:schemeClr val="dk1"/>
              </a:buClr>
              <a:buSzPts val="3500"/>
              <a:buFont typeface="Space Mono" panose="02000509040000020004"/>
              <a:buNone/>
              <a:defRPr sz="3500" b="1">
                <a:solidFill>
                  <a:schemeClr val="dk1"/>
                </a:solidFill>
                <a:latin typeface="Space Mono" panose="02000509040000020004"/>
                <a:ea typeface="Space Mono" panose="02000509040000020004"/>
                <a:cs typeface="Space Mono" panose="02000509040000020004"/>
                <a:sym typeface="Space Mono" panose="02000509040000020004"/>
              </a:defRPr>
            </a:lvl2pPr>
            <a:lvl3pPr lvl="2" rtl="0">
              <a:spcBef>
                <a:spcPts val="0"/>
              </a:spcBef>
              <a:spcAft>
                <a:spcPts val="0"/>
              </a:spcAft>
              <a:buClr>
                <a:schemeClr val="dk1"/>
              </a:buClr>
              <a:buSzPts val="3500"/>
              <a:buFont typeface="Space Mono" panose="02000509040000020004"/>
              <a:buNone/>
              <a:defRPr sz="3500" b="1">
                <a:solidFill>
                  <a:schemeClr val="dk1"/>
                </a:solidFill>
                <a:latin typeface="Space Mono" panose="02000509040000020004"/>
                <a:ea typeface="Space Mono" panose="02000509040000020004"/>
                <a:cs typeface="Space Mono" panose="02000509040000020004"/>
                <a:sym typeface="Space Mono" panose="02000509040000020004"/>
              </a:defRPr>
            </a:lvl3pPr>
            <a:lvl4pPr lvl="3" rtl="0">
              <a:spcBef>
                <a:spcPts val="0"/>
              </a:spcBef>
              <a:spcAft>
                <a:spcPts val="0"/>
              </a:spcAft>
              <a:buClr>
                <a:schemeClr val="dk1"/>
              </a:buClr>
              <a:buSzPts val="3500"/>
              <a:buFont typeface="Space Mono" panose="02000509040000020004"/>
              <a:buNone/>
              <a:defRPr sz="3500" b="1">
                <a:solidFill>
                  <a:schemeClr val="dk1"/>
                </a:solidFill>
                <a:latin typeface="Space Mono" panose="02000509040000020004"/>
                <a:ea typeface="Space Mono" panose="02000509040000020004"/>
                <a:cs typeface="Space Mono" panose="02000509040000020004"/>
                <a:sym typeface="Space Mono" panose="02000509040000020004"/>
              </a:defRPr>
            </a:lvl4pPr>
            <a:lvl5pPr lvl="4" rtl="0">
              <a:spcBef>
                <a:spcPts val="0"/>
              </a:spcBef>
              <a:spcAft>
                <a:spcPts val="0"/>
              </a:spcAft>
              <a:buClr>
                <a:schemeClr val="dk1"/>
              </a:buClr>
              <a:buSzPts val="3500"/>
              <a:buFont typeface="Space Mono" panose="02000509040000020004"/>
              <a:buNone/>
              <a:defRPr sz="3500" b="1">
                <a:solidFill>
                  <a:schemeClr val="dk1"/>
                </a:solidFill>
                <a:latin typeface="Space Mono" panose="02000509040000020004"/>
                <a:ea typeface="Space Mono" panose="02000509040000020004"/>
                <a:cs typeface="Space Mono" panose="02000509040000020004"/>
                <a:sym typeface="Space Mono" panose="02000509040000020004"/>
              </a:defRPr>
            </a:lvl5pPr>
            <a:lvl6pPr lvl="5" rtl="0">
              <a:spcBef>
                <a:spcPts val="0"/>
              </a:spcBef>
              <a:spcAft>
                <a:spcPts val="0"/>
              </a:spcAft>
              <a:buClr>
                <a:schemeClr val="dk1"/>
              </a:buClr>
              <a:buSzPts val="3500"/>
              <a:buFont typeface="Space Mono" panose="02000509040000020004"/>
              <a:buNone/>
              <a:defRPr sz="3500" b="1">
                <a:solidFill>
                  <a:schemeClr val="dk1"/>
                </a:solidFill>
                <a:latin typeface="Space Mono" panose="02000509040000020004"/>
                <a:ea typeface="Space Mono" panose="02000509040000020004"/>
                <a:cs typeface="Space Mono" panose="02000509040000020004"/>
                <a:sym typeface="Space Mono" panose="02000509040000020004"/>
              </a:defRPr>
            </a:lvl6pPr>
            <a:lvl7pPr lvl="6" rtl="0">
              <a:spcBef>
                <a:spcPts val="0"/>
              </a:spcBef>
              <a:spcAft>
                <a:spcPts val="0"/>
              </a:spcAft>
              <a:buClr>
                <a:schemeClr val="dk1"/>
              </a:buClr>
              <a:buSzPts val="3500"/>
              <a:buFont typeface="Space Mono" panose="02000509040000020004"/>
              <a:buNone/>
              <a:defRPr sz="3500" b="1">
                <a:solidFill>
                  <a:schemeClr val="dk1"/>
                </a:solidFill>
                <a:latin typeface="Space Mono" panose="02000509040000020004"/>
                <a:ea typeface="Space Mono" panose="02000509040000020004"/>
                <a:cs typeface="Space Mono" panose="02000509040000020004"/>
                <a:sym typeface="Space Mono" panose="02000509040000020004"/>
              </a:defRPr>
            </a:lvl7pPr>
            <a:lvl8pPr lvl="7" rtl="0">
              <a:spcBef>
                <a:spcPts val="0"/>
              </a:spcBef>
              <a:spcAft>
                <a:spcPts val="0"/>
              </a:spcAft>
              <a:buClr>
                <a:schemeClr val="dk1"/>
              </a:buClr>
              <a:buSzPts val="3500"/>
              <a:buFont typeface="Space Mono" panose="02000509040000020004"/>
              <a:buNone/>
              <a:defRPr sz="3500" b="1">
                <a:solidFill>
                  <a:schemeClr val="dk1"/>
                </a:solidFill>
                <a:latin typeface="Space Mono" panose="02000509040000020004"/>
                <a:ea typeface="Space Mono" panose="02000509040000020004"/>
                <a:cs typeface="Space Mono" panose="02000509040000020004"/>
                <a:sym typeface="Space Mono" panose="02000509040000020004"/>
              </a:defRPr>
            </a:lvl8pPr>
            <a:lvl9pPr lvl="8" rtl="0">
              <a:spcBef>
                <a:spcPts val="0"/>
              </a:spcBef>
              <a:spcAft>
                <a:spcPts val="0"/>
              </a:spcAft>
              <a:buClr>
                <a:schemeClr val="dk1"/>
              </a:buClr>
              <a:buSzPts val="3500"/>
              <a:buFont typeface="Space Mono" panose="02000509040000020004"/>
              <a:buNone/>
              <a:defRPr sz="3500" b="1">
                <a:solidFill>
                  <a:schemeClr val="dk1"/>
                </a:solidFill>
                <a:latin typeface="Space Mono" panose="02000509040000020004"/>
                <a:ea typeface="Space Mono" panose="02000509040000020004"/>
                <a:cs typeface="Space Mono" panose="02000509040000020004"/>
                <a:sym typeface="Space Mono" panose="02000509040000020004"/>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1pPr>
            <a:lvl2pPr marL="914400" lvl="1" indent="-317500">
              <a:lnSpc>
                <a:spcPct val="115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2pPr>
            <a:lvl3pPr marL="1371600" lvl="2" indent="-317500">
              <a:lnSpc>
                <a:spcPct val="115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3pPr>
            <a:lvl4pPr marL="1828800" lvl="3" indent="-317500">
              <a:lnSpc>
                <a:spcPct val="115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4pPr>
            <a:lvl5pPr marL="2286000" lvl="4" indent="-317500">
              <a:lnSpc>
                <a:spcPct val="115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5pPr>
            <a:lvl6pPr marL="2743200" lvl="5" indent="-317500">
              <a:lnSpc>
                <a:spcPct val="115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6pPr>
            <a:lvl7pPr marL="3200400" lvl="6" indent="-317500">
              <a:lnSpc>
                <a:spcPct val="115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7pPr>
            <a:lvl8pPr marL="3657600" lvl="7" indent="-317500">
              <a:lnSpc>
                <a:spcPct val="115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8pPr>
            <a:lvl9pPr marL="4114800" lvl="8" indent="-317500">
              <a:lnSpc>
                <a:spcPct val="115000"/>
              </a:lnSpc>
              <a:spcBef>
                <a:spcPts val="1600"/>
              </a:spcBef>
              <a:spcAft>
                <a:spcPts val="160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GIF"/><Relationship Id="rId1" Type="http://schemas.openxmlformats.org/officeDocument/2006/relationships/image" Target="../media/image1.GIF"/></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6.xml"/><Relationship Id="rId2" Type="http://schemas.openxmlformats.org/officeDocument/2006/relationships/image" Target="../media/image16.GIF"/><Relationship Id="rId1" Type="http://schemas.openxmlformats.org/officeDocument/2006/relationships/image" Target="../media/image15.GIF"/></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6.xml"/><Relationship Id="rId2" Type="http://schemas.openxmlformats.org/officeDocument/2006/relationships/image" Target="../media/image18.GIF"/><Relationship Id="rId1" Type="http://schemas.openxmlformats.org/officeDocument/2006/relationships/image" Target="../media/image17.GIF"/></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image" Target="../media/image19.GIF"/></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4.xml"/><Relationship Id="rId2" Type="http://schemas.openxmlformats.org/officeDocument/2006/relationships/image" Target="../media/image21.GIF"/><Relationship Id="rId1" Type="http://schemas.openxmlformats.org/officeDocument/2006/relationships/image" Target="../media/image20.GIF"/></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4.xml"/><Relationship Id="rId2" Type="http://schemas.openxmlformats.org/officeDocument/2006/relationships/image" Target="../media/image23.GIF"/><Relationship Id="rId1" Type="http://schemas.openxmlformats.org/officeDocument/2006/relationships/image" Target="../media/image22.GIF"/></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24.GIF"/></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25.GIF"/></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5.xml"/><Relationship Id="rId2" Type="http://schemas.openxmlformats.org/officeDocument/2006/relationships/image" Target="../media/image26.GIF"/><Relationship Id="rId1" Type="http://schemas.openxmlformats.org/officeDocument/2006/relationships/hyperlink" Target="https://uk.wikipedia.org/wiki/%D0%9C%D0%B5%D1%82%D0%BE%D0%B4_(%D0%BF%D1%80%D0%BE%D0%B3%D1%80%D0%B0%D0%BC%D1%83%D0%B2%D0%B0%D0%BD%D0%BD%D1%8F)" TargetMode="Externa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image" Target="../media/image27.GIF"/></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image" Target="../media/image28.GI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image" Target="../media/image3.GIF"/></Relationships>
</file>

<file path=ppt/slides/_rels/slide20.xml.rels><?xml version="1.0" encoding="UTF-8" standalone="yes"?>
<Relationships xmlns="http://schemas.openxmlformats.org/package/2006/relationships"><Relationship Id="rId9" Type="http://schemas.openxmlformats.org/officeDocument/2006/relationships/notesSlide" Target="../notesSlides/notesSlide20.xml"/><Relationship Id="rId8" Type="http://schemas.openxmlformats.org/officeDocument/2006/relationships/slideLayout" Target="../slideLayouts/slideLayout5.xml"/><Relationship Id="rId7" Type="http://schemas.openxmlformats.org/officeDocument/2006/relationships/image" Target="../media/image29.GIF"/><Relationship Id="rId6" Type="http://schemas.openxmlformats.org/officeDocument/2006/relationships/hyperlink" Target="https://uk.wikipedia.org/w/index.php?title=%D0%A7%D0%B8%D1%81%D0%BB%D0%B5%D0%BD%D0%BD%D1%8F_%D0%BF%D1%80%D0%BE%D1%86%D0%B5%D1%81%D1%96%D0%B2&amp;action=edit&amp;redlink=1" TargetMode="External"/><Relationship Id="rId5" Type="http://schemas.openxmlformats.org/officeDocument/2006/relationships/hyperlink" Target="https://uk.wikipedia.org/wiki/%D0%92%D0%B7%D0%B0%D1%94%D0%BC%D0%BE%D0%B4%D1%96%D1%8F_%D0%BC%D1%96%D0%B6_%D0%BF%D1%80%D0%BE%D1%86%D0%B5%D1%81%D0%B0%D0%BC%D0%B8" TargetMode="External"/><Relationship Id="rId4" Type="http://schemas.openxmlformats.org/officeDocument/2006/relationships/hyperlink" Target="https://uk.wikipedia.org/wiki/%D0%9E%D0%B1'%D1%94%D0%BA%D1%82%D0%BD%D0%BE-%D0%BE%D1%80%D1%96%D1%94%D0%BD%D1%82%D0%BE%D0%B2%D0%B0%D0%BD%D0%B5_%D0%BF%D1%80%D0%BE%D0%B3%D1%80%D0%B0%D0%BC%D1%83%D0%B2%D0%B0%D0%BD%D0%BD%D1%8F" TargetMode="External"/><Relationship Id="rId3" Type="http://schemas.openxmlformats.org/officeDocument/2006/relationships/hyperlink" Target="https://uk.wikipedia.org/wiki/%D0%9F%D0%B0%D1%80%D0%B0%D0%BB%D0%B5%D0%BB%D1%8C%D0%BD%D1%96_%D0%BE%D0%B1%D1%87%D0%B8%D1%81%D0%BB%D1%8E%D0%B2%D0%B0%D0%BB%D1%8C%D0%BD%D1%96_%D1%81%D0%B8%D1%81%D1%82%D0%B5%D0%BC%D0%B8" TargetMode="External"/><Relationship Id="rId2" Type="http://schemas.openxmlformats.org/officeDocument/2006/relationships/hyperlink" Target="https://uk.wikipedia.org/wiki/%D0%9A%D0%BE%D0%BD%D0%BA%D1%83%D1%80%D1%80%D0%B5%D0%BD%D1%82%D0%BD%D1%96%D1%81%D1%82%D1%8C" TargetMode="External"/><Relationship Id="rId1" Type="http://schemas.openxmlformats.org/officeDocument/2006/relationships/hyperlink" Target="https://uk.wikipedia.org/wiki/%D0%9F%D1%80%D0%BE%D0%B3%D1%80%D0%B0%D0%BC%D1%83%D0%B2%D0%B0%D0%BD%D0%BD%D1%8F" TargetMode="Externa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image" Target="../media/image30.GIF"/></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image" Target="../media/image31.GIF"/></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image" Target="../media/image32.GIF"/></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image" Target="../media/image33.GIF"/></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image" Target="../media/image34.GIF"/></Relationships>
</file>

<file path=ppt/slides/_rels/slide26.xml.rels><?xml version="1.0" encoding="UTF-8" standalone="yes"?>
<Relationships xmlns="http://schemas.openxmlformats.org/package/2006/relationships"><Relationship Id="rId9" Type="http://schemas.openxmlformats.org/officeDocument/2006/relationships/image" Target="../media/image35.GIF"/><Relationship Id="rId8" Type="http://schemas.openxmlformats.org/officeDocument/2006/relationships/hyperlink" Target="https://studwood.net/1586519/informatika/perevagi_nedoliki_obyektno_oriyentovanogo_pidhodu" TargetMode="External"/><Relationship Id="rId7" Type="http://schemas.openxmlformats.org/officeDocument/2006/relationships/hyperlink" Target="https://uk.wikipedia.org/wiki/%D0%9E%D0%B1%D0%BC%D1%96%D0%BD_%D0%BF%D0%BE%D0%B2%D1%96%D0%B4%D0%BE%D0%BC%D0%BB%D0%B5%D0%BD%D0%BD%D1%8F%D0%BC%D0%B8" TargetMode="External"/><Relationship Id="rId6" Type="http://schemas.openxmlformats.org/officeDocument/2006/relationships/hyperlink" Target="https://ru.wikipedia.org/wiki/%D0%A0%D0%B0%D0%BC%D0%B1%D0%BE,_%D0%94%D0%B6%D0%B5%D0%B9%D0%BC%D1%81" TargetMode="External"/><Relationship Id="rId5" Type="http://schemas.openxmlformats.org/officeDocument/2006/relationships/hyperlink" Target="https://ru.wikipedia.org/wiki/%D0%AF%D0%BA%D0%BE%D0%B1%D1%81%D0%BE%D0%BD,_%D0%98%D0%B2%D0%B0%D1%80" TargetMode="External"/><Relationship Id="rId4" Type="http://schemas.openxmlformats.org/officeDocument/2006/relationships/hyperlink" Target="https://uk.wikipedia.org/wiki/%D0%93%D1%80%D0%B0%D0%B4%D1%96_%D0%91%D1%83%D1%87" TargetMode="External"/><Relationship Id="rId3" Type="http://schemas.openxmlformats.org/officeDocument/2006/relationships/hyperlink" Target="https://stud.com.ua/174121/informatika/obyektno_oriyentovaniy_pidhid" TargetMode="External"/><Relationship Id="rId2" Type="http://schemas.openxmlformats.org/officeDocument/2006/relationships/hyperlink" Target="http://www.znannya.org/?view=csharp-oop" TargetMode="External"/><Relationship Id="rId11" Type="http://schemas.openxmlformats.org/officeDocument/2006/relationships/notesSlide" Target="../notesSlides/notesSlide26.xml"/><Relationship Id="rId10" Type="http://schemas.openxmlformats.org/officeDocument/2006/relationships/slideLayout" Target="../slideLayouts/slideLayout13.xml"/><Relationship Id="rId1" Type="http://schemas.openxmlformats.org/officeDocument/2006/relationships/hyperlink" Target="https://uk.wikipedia.org/wiki/%D0%9E%D0%B1%27%D1%94%D0%BA%D1%82%D0%BD%D0%BE-%D0%BE%D1%80%D1%96%D1%94%D0%BD%D1%82%D0%BE%D0%B2%D0%B0%D0%BD%D0%B5_%D0%BF%D1%80%D0%BE%D0%B3%D1%80%D0%B0%D0%BC%D1%83%D0%B2%D0%B0%D0%BD%D0%BD%D1%8F" TargetMode="Externa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9.xml"/><Relationship Id="rId1" Type="http://schemas.openxmlformats.org/officeDocument/2006/relationships/image" Target="../media/image36.GI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4.GIF"/></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5.xml"/><Relationship Id="rId4" Type="http://schemas.openxmlformats.org/officeDocument/2006/relationships/image" Target="../media/image8.GIF"/><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9.GIF"/></Relationships>
</file>

<file path=ppt/slides/_rels/slide6.xml.rels><?xml version="1.0" encoding="UTF-8" standalone="yes"?>
<Relationships xmlns="http://schemas.openxmlformats.org/package/2006/relationships"><Relationship Id="rId9" Type="http://schemas.openxmlformats.org/officeDocument/2006/relationships/hyperlink" Target="https://uk.wikipedia.org/wiki/PHP" TargetMode="External"/><Relationship Id="rId8" Type="http://schemas.openxmlformats.org/officeDocument/2006/relationships/hyperlink" Target="https://uk.wikipedia.org/wiki/%D0%9C%D0%BE%D0%B2%D0%B0_%D0%BF%D1%80%D0%BE%D0%B3%D1%80%D0%B0%D0%BC%D1%83%D0%B2%D0%B0%D0%BD%D0%BD%D1%8F" TargetMode="External"/><Relationship Id="rId7" Type="http://schemas.openxmlformats.org/officeDocument/2006/relationships/hyperlink" Target="https://uk.wikipedia.org/wiki/%D0%9C%D0%BE%D0%B4%D1%83%D0%BB%D1%8C_(%D0%BF%D1%80%D0%BE%D0%B3%D1%80%D0%B0%D0%BC%D1%83%D0%B2%D0%B0%D0%BD%D0%BD%D1%8F)" TargetMode="External"/><Relationship Id="rId6" Type="http://schemas.openxmlformats.org/officeDocument/2006/relationships/hyperlink" Target="https://uk.wikipedia.org/wiki/%D0%9F%D0%BE%D0%BB%D1%96%D0%BC%D0%BE%D1%80%D1%84%D1%96%D0%B7%D0%BC_(%D0%BF%D1%80%D0%BE%D0%B3%D1%80%D0%B0%D0%BC%D1%83%D0%B2%D0%B0%D0%BD%D0%BD%D1%8F)" TargetMode="External"/><Relationship Id="rId5" Type="http://schemas.openxmlformats.org/officeDocument/2006/relationships/hyperlink" Target="https://uk.wikipedia.org/wiki/%D0%A3%D1%81%D0%BF%D0%B0%D0%B4%D0%BA%D1%83%D0%B2%D0%B0%D0%BD%D0%BD%D1%8F_(%D0%BF%D1%80%D0%BE%D0%B3%D1%80%D0%B0%D0%BC%D1%83%D0%B2%D0%B0%D0%BD%D0%BD%D1%8F)" TargetMode="External"/><Relationship Id="rId4" Type="http://schemas.openxmlformats.org/officeDocument/2006/relationships/hyperlink" Target="https://uk.wikipedia.org/wiki/%D0%86%D0%BD%D0%BA%D0%B0%D0%BF%D1%81%D1%83%D0%BB%D1%8F%D1%86%D1%96%D1%8F" TargetMode="External"/><Relationship Id="rId3" Type="http://schemas.openxmlformats.org/officeDocument/2006/relationships/hyperlink" Target="https://uk.wikipedia.org/wiki/%D0%9E%D0%B1'%D1%94%D0%BA%D1%82_(%D0%BF%D1%80%D0%BE%D0%B3%D1%80%D0%B0%D0%BC%D1%83%D0%B2%D0%B0%D0%BD%D0%BD%D1%8F)" TargetMode="External"/><Relationship Id="rId23" Type="http://schemas.openxmlformats.org/officeDocument/2006/relationships/notesSlide" Target="../notesSlides/notesSlide6.xml"/><Relationship Id="rId22" Type="http://schemas.openxmlformats.org/officeDocument/2006/relationships/slideLayout" Target="../slideLayouts/slideLayout5.xml"/><Relationship Id="rId21" Type="http://schemas.openxmlformats.org/officeDocument/2006/relationships/image" Target="../media/image10.GIF"/><Relationship Id="rId20" Type="http://schemas.openxmlformats.org/officeDocument/2006/relationships/hyperlink" Target="https://uk.wikipedia.org/wiki/Vala" TargetMode="External"/><Relationship Id="rId2" Type="http://schemas.openxmlformats.org/officeDocument/2006/relationships/hyperlink" Target="https://uk.wikipedia.org/wiki/%D0%9F%D1%80%D0%BE%D0%B3%D1%80%D0%B0%D0%BC%D1%83%D0%B2%D0%B0%D0%BD%D0%BD%D1%8F" TargetMode="External"/><Relationship Id="rId19" Type="http://schemas.openxmlformats.org/officeDocument/2006/relationships/hyperlink" Target="https://uk.wikipedia.org/wiki/Swift_(%D0%BC%D0%BE%D0%B2%D0%B0_%D0%BF%D1%80%D0%BE%D0%B3%D1%80%D0%B0%D0%BC%D1%83%D0%B2%D0%B0%D0%BD%D0%BD%D1%8F)" TargetMode="External"/><Relationship Id="rId18" Type="http://schemas.openxmlformats.org/officeDocument/2006/relationships/hyperlink" Target="https://uk.wikipedia.org/wiki/ActionScript" TargetMode="External"/><Relationship Id="rId17" Type="http://schemas.openxmlformats.org/officeDocument/2006/relationships/hyperlink" Target="https://uk.wikipedia.org/wiki/Objective-C" TargetMode="External"/><Relationship Id="rId16" Type="http://schemas.openxmlformats.org/officeDocument/2006/relationships/hyperlink" Target="https://uk.wikipedia.org/wiki/Ruby" TargetMode="External"/><Relationship Id="rId15" Type="http://schemas.openxmlformats.org/officeDocument/2006/relationships/hyperlink" Target="https://uk.wikipedia.org/wiki/Python" TargetMode="External"/><Relationship Id="rId14" Type="http://schemas.openxmlformats.org/officeDocument/2006/relationships/hyperlink" Target="https://uk.wikipedia.org/wiki/C++" TargetMode="External"/><Relationship Id="rId13" Type="http://schemas.openxmlformats.org/officeDocument/2006/relationships/hyperlink" Target="https://uk.wikipedia.org/wiki/C_Sharp_(%D0%BC%D0%BE%D0%B2%D0%B0_%D0%BF%D1%80%D0%BE%D0%B3%D1%80%D0%B0%D0%BC%D1%83%D0%B2%D0%B0%D0%BD%D0%BD%D1%8F)" TargetMode="External"/><Relationship Id="rId12" Type="http://schemas.openxmlformats.org/officeDocument/2006/relationships/hyperlink" Target="https://uk.wikipedia.org/wiki/Java_(%D0%BC%D0%BE%D0%B2%D0%B0_%D0%BF%D1%80%D0%BE%D0%B3%D1%80%D0%B0%D0%BC%D1%83%D0%B2%D0%B0%D0%BD%D0%BD%D1%8F)" TargetMode="External"/><Relationship Id="rId11" Type="http://schemas.openxmlformats.org/officeDocument/2006/relationships/hyperlink" Target="https://uk.wikipedia.org/wiki/%D0%9E%D0%B1'%D1%94%D0%BA%D1%82%D0%BD%D0%BE-%D0%BE%D1%80%D1%96%D1%94%D0%BD%D1%82%D0%BE%D0%B2%D0%B0%D0%BD%D0%B0_%D0%BC%D0%BE%D0%B2%D0%B0_%D0%BF%D1%80%D0%BE%D0%B3%D1%80%D0%B0%D0%BC%D1%83%D0%B2%D0%B0%D0%BD%D0%BD%D1%8F" TargetMode="External"/><Relationship Id="rId10" Type="http://schemas.openxmlformats.org/officeDocument/2006/relationships/hyperlink" Target="https://uk.wikipedia.org/wiki/Lua" TargetMode="External"/><Relationship Id="rId1" Type="http://schemas.openxmlformats.org/officeDocument/2006/relationships/hyperlink" Target="https://uk.wikipedia.org/wiki/%D0%9F%D0%B0%D1%80%D0%B0%D0%B4%D0%B8%D0%B3%D0%BC%D0%B8_%D0%BF%D1%80%D0%BE%D0%B3%D1%80%D0%B0%D0%BC%D1%83%D0%B2%D0%B0%D0%BD%D0%BD%D1%8F" TargetMode="Externa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1.GI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6.xml"/><Relationship Id="rId1" Type="http://schemas.openxmlformats.org/officeDocument/2006/relationships/image" Target="../media/image12.GIF"/></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6.xml"/><Relationship Id="rId2" Type="http://schemas.openxmlformats.org/officeDocument/2006/relationships/image" Target="../media/image14.GIF"/><Relationship Id="rId1" Type="http://schemas.openxmlformats.org/officeDocument/2006/relationships/image" Target="../media/image13.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39" name="Shape 139"/>
        <p:cNvGrpSpPr/>
        <p:nvPr/>
      </p:nvGrpSpPr>
      <p:grpSpPr>
        <a:xfrm>
          <a:off x="0" y="0"/>
          <a:ext cx="0" cy="0"/>
          <a:chOff x="0" y="0"/>
          <a:chExt cx="0" cy="0"/>
        </a:xfrm>
      </p:grpSpPr>
      <p:sp>
        <p:nvSpPr>
          <p:cNvPr id="140" name="Google Shape;140;p23"/>
          <p:cNvSpPr txBox="1"/>
          <p:nvPr>
            <p:ph type="ctrTitle"/>
          </p:nvPr>
        </p:nvSpPr>
        <p:spPr>
          <a:xfrm>
            <a:off x="683895" y="1564005"/>
            <a:ext cx="5579745" cy="2265045"/>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4400">
                <a:latin typeface="Calibri" panose="020F0502020204030204"/>
                <a:ea typeface="Calibri" panose="020F0502020204030204"/>
                <a:cs typeface="Calibri" panose="020F0502020204030204"/>
                <a:sym typeface="Calibri" panose="020F0502020204030204"/>
              </a:rPr>
              <a:t>Об’єктно-орієнтований підхід у розробці</a:t>
            </a:r>
            <a:r>
              <a:rPr lang="en-US" altLang="en-GB" sz="4400">
                <a:latin typeface="Calibri" panose="020F0502020204030204"/>
                <a:ea typeface="Calibri" panose="020F0502020204030204"/>
                <a:cs typeface="Calibri" panose="020F0502020204030204"/>
                <a:sym typeface="Calibri" panose="020F0502020204030204"/>
              </a:rPr>
              <a:t> </a:t>
            </a:r>
            <a:r>
              <a:rPr lang="en-GB" sz="4400">
                <a:latin typeface="Calibri" panose="020F0502020204030204"/>
                <a:ea typeface="Calibri" panose="020F0502020204030204"/>
                <a:cs typeface="Calibri" panose="020F0502020204030204"/>
                <a:sym typeface="Calibri" panose="020F0502020204030204"/>
              </a:rPr>
              <a:t>програмного забезпечення</a:t>
            </a:r>
            <a:endParaRPr sz="4400">
              <a:latin typeface="Calibri" panose="020F0502020204030204"/>
              <a:ea typeface="Calibri" panose="020F0502020204030204"/>
              <a:cs typeface="Calibri" panose="020F0502020204030204"/>
              <a:sym typeface="Calibri" panose="020F0502020204030204"/>
            </a:endParaRPr>
          </a:p>
        </p:txBody>
      </p:sp>
      <p:sp>
        <p:nvSpPr>
          <p:cNvPr id="141" name="Google Shape;141;p23"/>
          <p:cNvSpPr/>
          <p:nvPr/>
        </p:nvSpPr>
        <p:spPr>
          <a:xfrm>
            <a:off x="395650" y="1379745"/>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23"/>
          <p:cNvSpPr/>
          <p:nvPr/>
        </p:nvSpPr>
        <p:spPr>
          <a:xfrm>
            <a:off x="6715829" y="2715150"/>
            <a:ext cx="2205900" cy="2206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43" name="Google Shape;143;p23"/>
          <p:cNvPicPr preferRelativeResize="0"/>
          <p:nvPr/>
        </p:nvPicPr>
        <p:blipFill rotWithShape="1">
          <a:blip r:embed="rId1"/>
          <a:srcRect l="3962" r="4091"/>
          <a:stretch>
            <a:fillRect/>
          </a:stretch>
        </p:blipFill>
        <p:spPr>
          <a:xfrm>
            <a:off x="6489875" y="0"/>
            <a:ext cx="2654126" cy="2886650"/>
          </a:xfrm>
          <a:prstGeom prst="rect">
            <a:avLst/>
          </a:prstGeom>
          <a:noFill/>
          <a:ln>
            <a:noFill/>
          </a:ln>
        </p:spPr>
      </p:pic>
      <p:pic>
        <p:nvPicPr>
          <p:cNvPr id="144" name="Google Shape;144;p23"/>
          <p:cNvPicPr preferRelativeResize="0"/>
          <p:nvPr/>
        </p:nvPicPr>
        <p:blipFill rotWithShape="1">
          <a:blip r:embed="rId2"/>
          <a:srcRect l="3962" r="4091" b="4085"/>
          <a:stretch>
            <a:fillRect/>
          </a:stretch>
        </p:blipFill>
        <p:spPr>
          <a:xfrm>
            <a:off x="6489875" y="2374925"/>
            <a:ext cx="2654126" cy="27685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3" name="Google Shape;243;p32"/>
          <p:cNvSpPr txBox="1"/>
          <p:nvPr>
            <p:ph type="subTitle" idx="6"/>
          </p:nvPr>
        </p:nvSpPr>
        <p:spPr>
          <a:xfrm>
            <a:off x="6028175" y="4119150"/>
            <a:ext cx="2395800" cy="587700"/>
          </a:xfrm>
          <a:prstGeom prst="rect">
            <a:avLst/>
          </a:prstGeom>
        </p:spPr>
        <p:txBody>
          <a:bodyPr spcFirstLastPara="1" wrap="square" lIns="0" tIns="0" rIns="0" bIns="0" anchor="t" anchorCtr="0">
            <a:noAutofit/>
          </a:bodyPr>
          <a:lstStyle/>
          <a:p>
            <a:pPr marL="0" lvl="0" indent="0" algn="l" rtl="0">
              <a:spcBef>
                <a:spcPts val="0"/>
              </a:spcBef>
              <a:spcAft>
                <a:spcPts val="0"/>
              </a:spcAft>
              <a:buNone/>
            </a:pPr>
          </a:p>
        </p:txBody>
      </p:sp>
      <p:sp>
        <p:nvSpPr>
          <p:cNvPr id="244" name="Google Shape;244;p32"/>
          <p:cNvSpPr/>
          <p:nvPr/>
        </p:nvSpPr>
        <p:spPr>
          <a:xfrm>
            <a:off x="4931850" y="211675"/>
            <a:ext cx="4099200" cy="1488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32"/>
          <p:cNvSpPr txBox="1"/>
          <p:nvPr>
            <p:ph type="ctrTitle" idx="2"/>
          </p:nvPr>
        </p:nvSpPr>
        <p:spPr>
          <a:xfrm>
            <a:off x="6028175" y="436500"/>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Неузгоджені пареметри підпрограм</a:t>
            </a:r>
            <a:endParaRPr sz="2400">
              <a:latin typeface="Calibri" panose="020F0502020204030204"/>
              <a:ea typeface="Calibri" panose="020F0502020204030204"/>
              <a:cs typeface="Calibri" panose="020F0502020204030204"/>
              <a:sym typeface="Calibri" panose="020F0502020204030204"/>
            </a:endParaRPr>
          </a:p>
        </p:txBody>
      </p:sp>
      <p:sp>
        <p:nvSpPr>
          <p:cNvPr id="246" name="Google Shape;246;p32"/>
          <p:cNvSpPr/>
          <p:nvPr/>
        </p:nvSpPr>
        <p:spPr>
          <a:xfrm>
            <a:off x="51724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2"/>
          <p:cNvSpPr txBox="1"/>
          <p:nvPr/>
        </p:nvSpPr>
        <p:spPr>
          <a:xfrm>
            <a:off x="360045" y="980440"/>
            <a:ext cx="4261485" cy="383032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1200"/>
              </a:spcBef>
              <a:spcAft>
                <a:spcPts val="1200"/>
              </a:spcAft>
              <a:buNone/>
            </a:pPr>
            <a:r>
              <a:rPr lang="en-GB" sz="1100">
                <a:latin typeface="Calibri" panose="020F0502020204030204"/>
                <a:ea typeface="Calibri" panose="020F0502020204030204"/>
                <a:cs typeface="Calibri" panose="020F0502020204030204"/>
                <a:sym typeface="Calibri" panose="020F0502020204030204"/>
              </a:rPr>
              <a:t>Це умова, створена в місці зберігання даних (можна сказати, Бази даних), коли однаковий фрагмент даних зберігається в двох окремих місцях. Тож надмірність даних є однією з найбільших переваг OOP. Якщо користувач хоче подібну функціональність у кількох класах, він / вона може продовжувати, записуючи загальні визначення класів для подібних функціональних можливостей та успадковуючи їх.</a:t>
            </a:r>
            <a:endParaRPr lang="en-GB" sz="1100">
              <a:latin typeface="Calibri" panose="020F0502020204030204"/>
              <a:ea typeface="Calibri" panose="020F0502020204030204"/>
              <a:cs typeface="Calibri" panose="020F0502020204030204"/>
              <a:sym typeface="Calibri" panose="020F0502020204030204"/>
            </a:endParaRPr>
          </a:p>
        </p:txBody>
      </p:sp>
      <p:sp>
        <p:nvSpPr>
          <p:cNvPr id="248" name="Google Shape;248;p32"/>
          <p:cNvSpPr/>
          <p:nvPr/>
        </p:nvSpPr>
        <p:spPr>
          <a:xfrm>
            <a:off x="4931850" y="3443175"/>
            <a:ext cx="4099200" cy="1488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32"/>
          <p:cNvSpPr txBox="1"/>
          <p:nvPr>
            <p:ph type="ctrTitle" idx="3"/>
          </p:nvPr>
        </p:nvSpPr>
        <p:spPr>
          <a:xfrm>
            <a:off x="6028175" y="2076125"/>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Надлишок даних</a:t>
            </a:r>
            <a:endParaRPr lang="en-GB" sz="2400">
              <a:latin typeface="Calibri" panose="020F0502020204030204"/>
              <a:ea typeface="Calibri" panose="020F0502020204030204"/>
              <a:cs typeface="Calibri" panose="020F0502020204030204"/>
              <a:sym typeface="Calibri" panose="020F0502020204030204"/>
            </a:endParaRPr>
          </a:p>
        </p:txBody>
      </p:sp>
      <p:sp>
        <p:nvSpPr>
          <p:cNvPr id="250" name="Google Shape;250;p32"/>
          <p:cNvSpPr/>
          <p:nvPr/>
        </p:nvSpPr>
        <p:spPr>
          <a:xfrm>
            <a:off x="5172400" y="2063175"/>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32"/>
          <p:cNvSpPr/>
          <p:nvPr/>
        </p:nvSpPr>
        <p:spPr>
          <a:xfrm>
            <a:off x="450825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 name="Picture 1" descr="UntidyUnlinedKudu-max-1mb"/>
          <p:cNvPicPr>
            <a:picLocks noChangeAspect="1"/>
          </p:cNvPicPr>
          <p:nvPr/>
        </p:nvPicPr>
        <p:blipFill>
          <a:blip r:embed="rId1">
            <a:lum bright="70000" contrast="-70000"/>
          </a:blip>
          <a:stretch>
            <a:fillRect/>
          </a:stretch>
        </p:blipFill>
        <p:spPr>
          <a:xfrm>
            <a:off x="7020560" y="-163830"/>
            <a:ext cx="2240280" cy="2240280"/>
          </a:xfrm>
          <a:prstGeom prst="rect">
            <a:avLst/>
          </a:prstGeom>
        </p:spPr>
      </p:pic>
      <p:pic>
        <p:nvPicPr>
          <p:cNvPr id="3" name="Picture 2" descr="UntidyUnlinedKudu-max-1mb"/>
          <p:cNvPicPr>
            <a:picLocks noChangeAspect="1"/>
          </p:cNvPicPr>
          <p:nvPr/>
        </p:nvPicPr>
        <p:blipFill>
          <a:blip r:embed="rId1">
            <a:lum bright="70000" contrast="-70000"/>
          </a:blip>
          <a:stretch>
            <a:fillRect/>
          </a:stretch>
        </p:blipFill>
        <p:spPr>
          <a:xfrm>
            <a:off x="4621530" y="3075940"/>
            <a:ext cx="2240280" cy="2240280"/>
          </a:xfrm>
          <a:prstGeom prst="rect">
            <a:avLst/>
          </a:prstGeom>
        </p:spPr>
      </p:pic>
      <p:pic>
        <p:nvPicPr>
          <p:cNvPr id="1" name="Picture 0" descr="output-onlinegiftools"/>
          <p:cNvPicPr>
            <a:picLocks noChangeAspect="1"/>
          </p:cNvPicPr>
          <p:nvPr/>
        </p:nvPicPr>
        <p:blipFill>
          <a:blip r:embed="rId2"/>
          <a:stretch>
            <a:fillRect/>
          </a:stretch>
        </p:blipFill>
        <p:spPr>
          <a:xfrm>
            <a:off x="2052320" y="2272030"/>
            <a:ext cx="2660015" cy="26600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256" name="Shape 256"/>
        <p:cNvGrpSpPr/>
        <p:nvPr/>
      </p:nvGrpSpPr>
      <p:grpSpPr>
        <a:xfrm>
          <a:off x="0" y="0"/>
          <a:ext cx="0" cy="0"/>
          <a:chOff x="0" y="0"/>
          <a:chExt cx="0" cy="0"/>
        </a:xfrm>
      </p:grpSpPr>
      <p:sp>
        <p:nvSpPr>
          <p:cNvPr id="257" name="Google Shape;257;p33"/>
          <p:cNvSpPr/>
          <p:nvPr/>
        </p:nvSpPr>
        <p:spPr>
          <a:xfrm>
            <a:off x="4931850" y="211675"/>
            <a:ext cx="4099200" cy="1488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33"/>
          <p:cNvSpPr txBox="1"/>
          <p:nvPr>
            <p:ph type="ctrTitle" idx="2"/>
          </p:nvPr>
        </p:nvSpPr>
        <p:spPr>
          <a:xfrm>
            <a:off x="6028175" y="436500"/>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Неузгоджені пареметри підпрограм</a:t>
            </a:r>
            <a:endParaRPr sz="2400">
              <a:latin typeface="Calibri" panose="020F0502020204030204"/>
              <a:ea typeface="Calibri" panose="020F0502020204030204"/>
              <a:cs typeface="Calibri" panose="020F0502020204030204"/>
              <a:sym typeface="Calibri" panose="020F0502020204030204"/>
            </a:endParaRPr>
          </a:p>
        </p:txBody>
      </p:sp>
      <p:sp>
        <p:nvSpPr>
          <p:cNvPr id="259" name="Google Shape;259;p33"/>
          <p:cNvSpPr/>
          <p:nvPr/>
        </p:nvSpPr>
        <p:spPr>
          <a:xfrm>
            <a:off x="51724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33"/>
          <p:cNvSpPr txBox="1"/>
          <p:nvPr/>
        </p:nvSpPr>
        <p:spPr>
          <a:xfrm>
            <a:off x="360045" y="1009650"/>
            <a:ext cx="4261485" cy="380111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1200"/>
              </a:spcBef>
              <a:spcAft>
                <a:spcPts val="0"/>
              </a:spcAft>
              <a:buNone/>
            </a:pPr>
            <a:r>
              <a:rPr lang="en-GB" sz="1100">
                <a:latin typeface="Calibri" panose="020F0502020204030204"/>
                <a:ea typeface="Calibri" panose="020F0502020204030204"/>
                <a:cs typeface="Calibri" panose="020F0502020204030204"/>
                <a:sym typeface="Calibri" panose="020F0502020204030204"/>
              </a:rPr>
              <a:t>З вищезазначеними фактами використання програми, безумовно, підвищує загальну продуктивність користувачів. Це призводить до більше виконаної роботи, досконалої програми, що має більше вбудованих функцій та легше читати, писати та підтримувати. Програміст OOP може зшивати нові програмні об'єкти для створення абсолютно нових програм. Чимала кількість бібліотек з великою кількістю корисних функцій робить це можливим</a:t>
            </a:r>
            <a:endParaRPr lang="en-GB" sz="1100">
              <a:latin typeface="Calibri" panose="020F0502020204030204"/>
              <a:ea typeface="Calibri" panose="020F0502020204030204"/>
              <a:cs typeface="Calibri" panose="020F0502020204030204"/>
              <a:sym typeface="Calibri" panose="020F0502020204030204"/>
            </a:endParaRPr>
          </a:p>
        </p:txBody>
      </p:sp>
      <p:sp>
        <p:nvSpPr>
          <p:cNvPr id="261" name="Google Shape;261;p33"/>
          <p:cNvSpPr txBox="1"/>
          <p:nvPr>
            <p:ph type="ctrTitle" idx="3"/>
          </p:nvPr>
        </p:nvSpPr>
        <p:spPr>
          <a:xfrm>
            <a:off x="6028175" y="2076125"/>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Неузгоджена змінна атрибутів</a:t>
            </a:r>
            <a:endParaRPr sz="2400">
              <a:latin typeface="Calibri" panose="020F0502020204030204"/>
              <a:ea typeface="Calibri" panose="020F0502020204030204"/>
              <a:cs typeface="Calibri" panose="020F0502020204030204"/>
              <a:sym typeface="Calibri" panose="020F0502020204030204"/>
            </a:endParaRPr>
          </a:p>
        </p:txBody>
      </p:sp>
      <p:sp>
        <p:nvSpPr>
          <p:cNvPr id="262" name="Google Shape;262;p33"/>
          <p:cNvSpPr/>
          <p:nvPr/>
        </p:nvSpPr>
        <p:spPr>
          <a:xfrm>
            <a:off x="5172400" y="2063175"/>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33"/>
          <p:cNvSpPr/>
          <p:nvPr/>
        </p:nvSpPr>
        <p:spPr>
          <a:xfrm>
            <a:off x="450825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33"/>
          <p:cNvSpPr/>
          <p:nvPr/>
        </p:nvSpPr>
        <p:spPr>
          <a:xfrm>
            <a:off x="4931850" y="1814475"/>
            <a:ext cx="4099200" cy="1488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33"/>
          <p:cNvSpPr txBox="1"/>
          <p:nvPr>
            <p:ph type="ctrTitle" idx="5"/>
          </p:nvPr>
        </p:nvSpPr>
        <p:spPr>
          <a:xfrm>
            <a:off x="6028175" y="3715750"/>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Краща продуктивність.</a:t>
            </a:r>
            <a:endParaRPr lang="en-GB" sz="2400">
              <a:latin typeface="Calibri" panose="020F0502020204030204"/>
              <a:ea typeface="Calibri" panose="020F0502020204030204"/>
              <a:cs typeface="Calibri" panose="020F0502020204030204"/>
              <a:sym typeface="Calibri" panose="020F0502020204030204"/>
            </a:endParaRPr>
          </a:p>
        </p:txBody>
      </p:sp>
      <p:sp>
        <p:nvSpPr>
          <p:cNvPr id="266" name="Google Shape;266;p33"/>
          <p:cNvSpPr/>
          <p:nvPr/>
        </p:nvSpPr>
        <p:spPr>
          <a:xfrm>
            <a:off x="5172400" y="368985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 name="Picture 1" descr="G1Fj"/>
          <p:cNvPicPr>
            <a:picLocks noChangeAspect="1"/>
          </p:cNvPicPr>
          <p:nvPr/>
        </p:nvPicPr>
        <p:blipFill>
          <a:blip r:embed="rId1">
            <a:grayscl/>
          </a:blip>
          <a:stretch>
            <a:fillRect/>
          </a:stretch>
        </p:blipFill>
        <p:spPr>
          <a:xfrm>
            <a:off x="4946015" y="195580"/>
            <a:ext cx="3961765" cy="3107690"/>
          </a:xfrm>
          <a:prstGeom prst="rect">
            <a:avLst/>
          </a:prstGeom>
        </p:spPr>
      </p:pic>
      <p:pic>
        <p:nvPicPr>
          <p:cNvPr id="1" name="Picture 0" descr="output-onlinegiftools (1)"/>
          <p:cNvPicPr>
            <a:picLocks noChangeAspect="1"/>
          </p:cNvPicPr>
          <p:nvPr/>
        </p:nvPicPr>
        <p:blipFill>
          <a:blip r:embed="rId2"/>
          <a:stretch>
            <a:fillRect/>
          </a:stretch>
        </p:blipFill>
        <p:spPr>
          <a:xfrm>
            <a:off x="1403985" y="2643505"/>
            <a:ext cx="2256790" cy="22567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71" name="Shape 271"/>
        <p:cNvGrpSpPr/>
        <p:nvPr/>
      </p:nvGrpSpPr>
      <p:grpSpPr>
        <a:xfrm>
          <a:off x="0" y="0"/>
          <a:ext cx="0" cy="0"/>
          <a:chOff x="0" y="0"/>
          <a:chExt cx="0" cy="0"/>
        </a:xfrm>
      </p:grpSpPr>
      <p:sp>
        <p:nvSpPr>
          <p:cNvPr id="272" name="Google Shape;272;p34"/>
          <p:cNvSpPr/>
          <p:nvPr/>
        </p:nvSpPr>
        <p:spPr>
          <a:xfrm>
            <a:off x="51724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34"/>
          <p:cNvSpPr/>
          <p:nvPr/>
        </p:nvSpPr>
        <p:spPr>
          <a:xfrm>
            <a:off x="7200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34"/>
          <p:cNvSpPr/>
          <p:nvPr/>
        </p:nvSpPr>
        <p:spPr>
          <a:xfrm>
            <a:off x="720000" y="28807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75" name="Google Shape;275;p34"/>
          <p:cNvPicPr preferRelativeResize="0"/>
          <p:nvPr/>
        </p:nvPicPr>
        <p:blipFill>
          <a:blip r:embed="rId1"/>
          <a:stretch>
            <a:fillRect/>
          </a:stretch>
        </p:blipFill>
        <p:spPr>
          <a:xfrm>
            <a:off x="4417825" y="-84875"/>
            <a:ext cx="4572000" cy="4572000"/>
          </a:xfrm>
          <a:prstGeom prst="rect">
            <a:avLst/>
          </a:prstGeom>
          <a:noFill/>
          <a:ln>
            <a:noFill/>
          </a:ln>
        </p:spPr>
      </p:pic>
      <p:sp>
        <p:nvSpPr>
          <p:cNvPr id="276" name="Google Shape;276;p34"/>
          <p:cNvSpPr txBox="1"/>
          <p:nvPr>
            <p:ph type="ctrTitle"/>
          </p:nvPr>
        </p:nvSpPr>
        <p:spPr>
          <a:xfrm>
            <a:off x="4857500" y="3378475"/>
            <a:ext cx="3518400" cy="13914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a:latin typeface="Calibri" panose="020F0502020204030204"/>
                <a:ea typeface="Calibri" panose="020F0502020204030204"/>
                <a:cs typeface="Calibri" panose="020F0502020204030204"/>
                <a:sym typeface="Calibri" panose="020F0502020204030204"/>
              </a:rPr>
              <a:t>Недоліки:</a:t>
            </a:r>
            <a:endParaRPr>
              <a:latin typeface="Calibri" panose="020F0502020204030204"/>
              <a:ea typeface="Calibri" panose="020F0502020204030204"/>
              <a:cs typeface="Calibri" panose="020F0502020204030204"/>
              <a:sym typeface="Calibri" panose="020F0502020204030204"/>
            </a:endParaRPr>
          </a:p>
        </p:txBody>
      </p:sp>
      <p:sp>
        <p:nvSpPr>
          <p:cNvPr id="277" name="Google Shape;277;p34"/>
          <p:cNvSpPr txBox="1"/>
          <p:nvPr>
            <p:ph type="ctrTitle" idx="2"/>
          </p:nvPr>
        </p:nvSpPr>
        <p:spPr>
          <a:xfrm>
            <a:off x="847500" y="972875"/>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Ускладнення методолгії</a:t>
            </a:r>
            <a:endParaRPr sz="2400">
              <a:latin typeface="Calibri" panose="020F0502020204030204"/>
              <a:ea typeface="Calibri" panose="020F0502020204030204"/>
              <a:cs typeface="Calibri" panose="020F0502020204030204"/>
              <a:sym typeface="Calibri" panose="020F0502020204030204"/>
            </a:endParaRPr>
          </a:p>
        </p:txBody>
      </p:sp>
      <p:sp>
        <p:nvSpPr>
          <p:cNvPr id="278" name="Google Shape;278;p34"/>
          <p:cNvSpPr txBox="1"/>
          <p:nvPr>
            <p:ph type="ctrTitle" idx="4294967295"/>
          </p:nvPr>
        </p:nvSpPr>
        <p:spPr>
          <a:xfrm>
            <a:off x="720000" y="3495925"/>
            <a:ext cx="2395800" cy="99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latin typeface="Calibri" panose="020F0502020204030204"/>
                <a:ea typeface="Calibri" panose="020F0502020204030204"/>
                <a:cs typeface="Calibri" panose="020F0502020204030204"/>
                <a:sym typeface="Calibri" panose="020F0502020204030204"/>
              </a:rPr>
              <a:t>Складність реалізації</a:t>
            </a:r>
            <a:endParaRPr sz="2400">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82" name="Shape 282"/>
        <p:cNvGrpSpPr/>
        <p:nvPr/>
      </p:nvGrpSpPr>
      <p:grpSpPr>
        <a:xfrm>
          <a:off x="0" y="0"/>
          <a:ext cx="0" cy="0"/>
          <a:chOff x="0" y="0"/>
          <a:chExt cx="0" cy="0"/>
        </a:xfrm>
      </p:grpSpPr>
      <p:sp>
        <p:nvSpPr>
          <p:cNvPr id="283" name="Google Shape;283;p35"/>
          <p:cNvSpPr/>
          <p:nvPr/>
        </p:nvSpPr>
        <p:spPr>
          <a:xfrm>
            <a:off x="51724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35"/>
          <p:cNvSpPr/>
          <p:nvPr/>
        </p:nvSpPr>
        <p:spPr>
          <a:xfrm>
            <a:off x="7200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35"/>
          <p:cNvSpPr/>
          <p:nvPr/>
        </p:nvSpPr>
        <p:spPr>
          <a:xfrm>
            <a:off x="720000" y="28807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35"/>
          <p:cNvSpPr txBox="1"/>
          <p:nvPr>
            <p:ph type="ctrTitle" idx="2"/>
          </p:nvPr>
        </p:nvSpPr>
        <p:spPr>
          <a:xfrm>
            <a:off x="847500" y="972875"/>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Ускладнення методолгії</a:t>
            </a:r>
            <a:endParaRPr sz="2400">
              <a:latin typeface="Calibri" panose="020F0502020204030204"/>
              <a:ea typeface="Calibri" panose="020F0502020204030204"/>
              <a:cs typeface="Calibri" panose="020F0502020204030204"/>
              <a:sym typeface="Calibri" panose="020F0502020204030204"/>
            </a:endParaRPr>
          </a:p>
        </p:txBody>
      </p:sp>
      <p:sp>
        <p:nvSpPr>
          <p:cNvPr id="287" name="Google Shape;287;p35"/>
          <p:cNvSpPr txBox="1"/>
          <p:nvPr>
            <p:ph type="ctrTitle" idx="4294967295"/>
          </p:nvPr>
        </p:nvSpPr>
        <p:spPr>
          <a:xfrm>
            <a:off x="720000" y="3495925"/>
            <a:ext cx="2395800" cy="99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latin typeface="Calibri" panose="020F0502020204030204"/>
                <a:ea typeface="Calibri" panose="020F0502020204030204"/>
                <a:cs typeface="Calibri" panose="020F0502020204030204"/>
                <a:sym typeface="Calibri" panose="020F0502020204030204"/>
              </a:rPr>
              <a:t>Складність реалізації</a:t>
            </a:r>
            <a:endParaRPr sz="2400">
              <a:latin typeface="Calibri" panose="020F0502020204030204"/>
              <a:ea typeface="Calibri" panose="020F0502020204030204"/>
              <a:cs typeface="Calibri" panose="020F0502020204030204"/>
              <a:sym typeface="Calibri" panose="020F0502020204030204"/>
            </a:endParaRPr>
          </a:p>
        </p:txBody>
      </p:sp>
      <p:sp>
        <p:nvSpPr>
          <p:cNvPr id="288" name="Google Shape;288;p35"/>
          <p:cNvSpPr/>
          <p:nvPr/>
        </p:nvSpPr>
        <p:spPr>
          <a:xfrm>
            <a:off x="173975" y="2624725"/>
            <a:ext cx="4349400" cy="2322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35"/>
          <p:cNvSpPr txBox="1"/>
          <p:nvPr/>
        </p:nvSpPr>
        <p:spPr>
          <a:xfrm>
            <a:off x="4795520" y="972185"/>
            <a:ext cx="4031615" cy="3899535"/>
          </a:xfrm>
          <a:prstGeom prst="rect">
            <a:avLst/>
          </a:prstGeom>
          <a:noFill/>
          <a:ln>
            <a:noFill/>
          </a:ln>
        </p:spPr>
        <p:txBody>
          <a:bodyPr spcFirstLastPara="1" wrap="square" lIns="0" tIns="0" rIns="0" bIns="0" anchor="t" anchorCtr="0">
            <a:noAutofit/>
          </a:bodyPr>
          <a:lstStyle/>
          <a:p>
            <a:pPr marL="0" lvl="0" indent="0" algn="l" rtl="0">
              <a:lnSpc>
                <a:spcPct val="115000"/>
              </a:lnSpc>
              <a:spcBef>
                <a:spcPts val="1200"/>
              </a:spcBef>
              <a:spcAft>
                <a:spcPts val="1200"/>
              </a:spcAft>
              <a:buNone/>
            </a:pPr>
            <a:r>
              <a:rPr lang="en-GB" sz="1100">
                <a:latin typeface="Calibri" panose="020F0502020204030204"/>
                <a:ea typeface="Calibri" panose="020F0502020204030204"/>
                <a:cs typeface="Calibri" panose="020F0502020204030204"/>
                <a:sym typeface="Calibri" panose="020F0502020204030204"/>
              </a:rPr>
              <a:t>Застосування об'єктно-орієнтованого підходу вимагає введення додаткових способів подання інформації про предметну область і методів її аналізу. Мова UML включає більше 100 різних умовних позначень. Для успішного використання подібного механізму потрібна наявність певного рівня кваліфікації у фахівців.</a:t>
            </a:r>
            <a:endParaRPr sz="1100">
              <a:latin typeface="Calibri" panose="020F0502020204030204"/>
              <a:ea typeface="Calibri" panose="020F0502020204030204"/>
              <a:cs typeface="Calibri" panose="020F0502020204030204"/>
              <a:sym typeface="Calibri" panose="020F0502020204030204"/>
            </a:endParaRPr>
          </a:p>
        </p:txBody>
      </p:sp>
      <p:pic>
        <p:nvPicPr>
          <p:cNvPr id="290" name="Google Shape;290;p35"/>
          <p:cNvPicPr preferRelativeResize="0"/>
          <p:nvPr/>
        </p:nvPicPr>
        <p:blipFill>
          <a:blip r:embed="rId1"/>
          <a:stretch>
            <a:fillRect/>
          </a:stretch>
        </p:blipFill>
        <p:spPr>
          <a:xfrm>
            <a:off x="219075" y="2623820"/>
            <a:ext cx="4277995" cy="2285365"/>
          </a:xfrm>
          <a:prstGeom prst="rect">
            <a:avLst/>
          </a:prstGeom>
          <a:noFill/>
          <a:ln>
            <a:noFill/>
          </a:ln>
        </p:spPr>
      </p:pic>
      <p:pic>
        <p:nvPicPr>
          <p:cNvPr id="1" name="Picture 0" descr="output-onlinegiftools (3)"/>
          <p:cNvPicPr>
            <a:picLocks noChangeAspect="1"/>
          </p:cNvPicPr>
          <p:nvPr/>
        </p:nvPicPr>
        <p:blipFill>
          <a:blip r:embed="rId2"/>
          <a:stretch>
            <a:fillRect/>
          </a:stretch>
        </p:blipFill>
        <p:spPr>
          <a:xfrm>
            <a:off x="5299710" y="2545080"/>
            <a:ext cx="2287905" cy="228790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94" name="Shape 294"/>
        <p:cNvGrpSpPr/>
        <p:nvPr/>
      </p:nvGrpSpPr>
      <p:grpSpPr>
        <a:xfrm>
          <a:off x="0" y="0"/>
          <a:ext cx="0" cy="0"/>
          <a:chOff x="0" y="0"/>
          <a:chExt cx="0" cy="0"/>
        </a:xfrm>
      </p:grpSpPr>
      <p:sp>
        <p:nvSpPr>
          <p:cNvPr id="295" name="Google Shape;295;p36"/>
          <p:cNvSpPr/>
          <p:nvPr/>
        </p:nvSpPr>
        <p:spPr>
          <a:xfrm>
            <a:off x="51724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36"/>
          <p:cNvSpPr/>
          <p:nvPr/>
        </p:nvSpPr>
        <p:spPr>
          <a:xfrm>
            <a:off x="7200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36"/>
          <p:cNvSpPr/>
          <p:nvPr/>
        </p:nvSpPr>
        <p:spPr>
          <a:xfrm>
            <a:off x="720000" y="28807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36"/>
          <p:cNvSpPr txBox="1"/>
          <p:nvPr>
            <p:ph type="ctrTitle" idx="2"/>
          </p:nvPr>
        </p:nvSpPr>
        <p:spPr>
          <a:xfrm>
            <a:off x="847500" y="972875"/>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Ускладнення методолгії</a:t>
            </a:r>
            <a:endParaRPr sz="2400">
              <a:latin typeface="Calibri" panose="020F0502020204030204"/>
              <a:ea typeface="Calibri" panose="020F0502020204030204"/>
              <a:cs typeface="Calibri" panose="020F0502020204030204"/>
              <a:sym typeface="Calibri" panose="020F0502020204030204"/>
            </a:endParaRPr>
          </a:p>
        </p:txBody>
      </p:sp>
      <p:sp>
        <p:nvSpPr>
          <p:cNvPr id="299" name="Google Shape;299;p36"/>
          <p:cNvSpPr txBox="1"/>
          <p:nvPr>
            <p:ph type="ctrTitle" idx="4294967295"/>
          </p:nvPr>
        </p:nvSpPr>
        <p:spPr>
          <a:xfrm>
            <a:off x="720000" y="3495925"/>
            <a:ext cx="2395800" cy="99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latin typeface="Calibri" panose="020F0502020204030204"/>
                <a:ea typeface="Calibri" panose="020F0502020204030204"/>
                <a:cs typeface="Calibri" panose="020F0502020204030204"/>
                <a:sym typeface="Calibri" panose="020F0502020204030204"/>
              </a:rPr>
              <a:t>Складність реалізації</a:t>
            </a:r>
            <a:endParaRPr sz="2400">
              <a:latin typeface="Calibri" panose="020F0502020204030204"/>
              <a:ea typeface="Calibri" panose="020F0502020204030204"/>
              <a:cs typeface="Calibri" panose="020F0502020204030204"/>
              <a:sym typeface="Calibri" panose="020F0502020204030204"/>
            </a:endParaRPr>
          </a:p>
        </p:txBody>
      </p:sp>
      <p:sp>
        <p:nvSpPr>
          <p:cNvPr id="300" name="Google Shape;300;p36"/>
          <p:cNvSpPr/>
          <p:nvPr/>
        </p:nvSpPr>
        <p:spPr>
          <a:xfrm>
            <a:off x="173975" y="158875"/>
            <a:ext cx="4349400" cy="2322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36"/>
          <p:cNvSpPr txBox="1"/>
          <p:nvPr/>
        </p:nvSpPr>
        <p:spPr>
          <a:xfrm>
            <a:off x="4795520" y="973455"/>
            <a:ext cx="4031615" cy="3898265"/>
          </a:xfrm>
          <a:prstGeom prst="rect">
            <a:avLst/>
          </a:prstGeom>
          <a:noFill/>
          <a:ln>
            <a:noFill/>
          </a:ln>
        </p:spPr>
        <p:txBody>
          <a:bodyPr spcFirstLastPara="1" wrap="square" lIns="0" tIns="0" rIns="0" bIns="0" anchor="t" anchorCtr="0">
            <a:noAutofit/>
          </a:bodyPr>
          <a:lstStyle/>
          <a:p>
            <a:pPr marL="0" lvl="0" indent="0" algn="l" rtl="0">
              <a:lnSpc>
                <a:spcPct val="115000"/>
              </a:lnSpc>
              <a:spcBef>
                <a:spcPts val="1200"/>
              </a:spcBef>
              <a:spcAft>
                <a:spcPts val="1200"/>
              </a:spcAft>
              <a:buNone/>
            </a:pPr>
            <a:r>
              <a:rPr lang="en-GB" sz="1100">
                <a:latin typeface="Calibri" panose="020F0502020204030204"/>
                <a:ea typeface="Calibri" panose="020F0502020204030204"/>
                <a:cs typeface="Calibri" panose="020F0502020204030204"/>
                <a:sym typeface="Calibri" panose="020F0502020204030204"/>
              </a:rPr>
              <a:t>Об'єктно-орієнтовані проекти і їх програмна реалізації на об'єктно-орієнтованої мови, вимагають великих витрат часу і призводять до побудови більш складної і вимогливою до ресурсів програми, ніж класичні методи, які можуть виявитися більш ефективними для деяких завдань.</a:t>
            </a:r>
            <a:endParaRPr sz="1100">
              <a:latin typeface="Calibri" panose="020F0502020204030204"/>
              <a:ea typeface="Calibri" panose="020F0502020204030204"/>
              <a:cs typeface="Calibri" panose="020F0502020204030204"/>
              <a:sym typeface="Calibri" panose="020F0502020204030204"/>
            </a:endParaRPr>
          </a:p>
        </p:txBody>
      </p:sp>
      <p:pic>
        <p:nvPicPr>
          <p:cNvPr id="302" name="Google Shape;302;p36"/>
          <p:cNvPicPr preferRelativeResize="0"/>
          <p:nvPr/>
        </p:nvPicPr>
        <p:blipFill>
          <a:blip r:embed="rId1"/>
          <a:stretch>
            <a:fillRect/>
          </a:stretch>
        </p:blipFill>
        <p:spPr>
          <a:xfrm>
            <a:off x="896263" y="200775"/>
            <a:ext cx="2904825" cy="2429500"/>
          </a:xfrm>
          <a:prstGeom prst="rect">
            <a:avLst/>
          </a:prstGeom>
          <a:noFill/>
          <a:ln>
            <a:noFill/>
          </a:ln>
        </p:spPr>
      </p:pic>
      <p:pic>
        <p:nvPicPr>
          <p:cNvPr id="1" name="Picture 0" descr="output-onlinegiftools (4)"/>
          <p:cNvPicPr>
            <a:picLocks noChangeAspect="1"/>
          </p:cNvPicPr>
          <p:nvPr/>
        </p:nvPicPr>
        <p:blipFill>
          <a:blip r:embed="rId2"/>
          <a:stretch>
            <a:fillRect/>
          </a:stretch>
        </p:blipFill>
        <p:spPr>
          <a:xfrm>
            <a:off x="5147945" y="2880995"/>
            <a:ext cx="3377565" cy="190817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306" name="Shape 306"/>
        <p:cNvGrpSpPr/>
        <p:nvPr/>
      </p:nvGrpSpPr>
      <p:grpSpPr>
        <a:xfrm>
          <a:off x="0" y="0"/>
          <a:ext cx="0" cy="0"/>
          <a:chOff x="0" y="0"/>
          <a:chExt cx="0" cy="0"/>
        </a:xfrm>
      </p:grpSpPr>
      <p:sp>
        <p:nvSpPr>
          <p:cNvPr id="307" name="Google Shape;307;p37"/>
          <p:cNvSpPr txBox="1"/>
          <p:nvPr>
            <p:ph type="ctrTitle"/>
          </p:nvPr>
        </p:nvSpPr>
        <p:spPr>
          <a:xfrm>
            <a:off x="3726450" y="1439100"/>
            <a:ext cx="4697400" cy="22653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uk-UA" altLang="en-GB" sz="4500">
                <a:latin typeface="Calibri" panose="020F0502020204030204"/>
                <a:ea typeface="Calibri" panose="020F0502020204030204"/>
                <a:cs typeface="Calibri" panose="020F0502020204030204"/>
                <a:sym typeface="Calibri" panose="020F0502020204030204"/>
              </a:rPr>
              <a:t>Принципи </a:t>
            </a:r>
            <a:r>
              <a:rPr lang="en-GB" sz="4500">
                <a:latin typeface="Calibri" panose="020F0502020204030204"/>
                <a:ea typeface="Calibri" panose="020F0502020204030204"/>
                <a:cs typeface="Calibri" panose="020F0502020204030204"/>
                <a:sym typeface="Calibri" panose="020F0502020204030204"/>
              </a:rPr>
              <a:t>об’єктно-орієнтованого підходу</a:t>
            </a:r>
            <a:endParaRPr sz="4500">
              <a:latin typeface="Calibri" panose="020F0502020204030204"/>
              <a:ea typeface="Calibri" panose="020F0502020204030204"/>
              <a:cs typeface="Calibri" panose="020F0502020204030204"/>
              <a:sym typeface="Calibri" panose="020F0502020204030204"/>
            </a:endParaRPr>
          </a:p>
        </p:txBody>
      </p:sp>
      <p:sp>
        <p:nvSpPr>
          <p:cNvPr id="308" name="Google Shape;308;p37"/>
          <p:cNvSpPr txBox="1"/>
          <p:nvPr>
            <p:ph type="title" idx="2"/>
          </p:nvPr>
        </p:nvSpPr>
        <p:spPr>
          <a:xfrm>
            <a:off x="222000" y="1256400"/>
            <a:ext cx="1067400" cy="1204500"/>
          </a:xfrm>
          <a:prstGeom prst="rect">
            <a:avLst/>
          </a:prstGeom>
        </p:spPr>
        <p:txBody>
          <a:bodyPr spcFirstLastPara="1" wrap="square" lIns="0" tIns="0" rIns="0" bIns="91425" anchor="b" anchorCtr="0">
            <a:noAutofit/>
          </a:bodyPr>
          <a:lstStyle/>
          <a:p>
            <a:pPr marL="0" lvl="0" indent="0" algn="r" rtl="0">
              <a:spcBef>
                <a:spcPts val="0"/>
              </a:spcBef>
              <a:spcAft>
                <a:spcPts val="0"/>
              </a:spcAft>
              <a:buNone/>
            </a:pPr>
            <a:r>
              <a:rPr lang="en-GB"/>
              <a:t>4</a:t>
            </a:r>
            <a:r>
              <a:rPr lang="en-GB"/>
              <a:t>/</a:t>
            </a:r>
            <a:endParaRPr lang="en-GB"/>
          </a:p>
        </p:txBody>
      </p:sp>
      <p:sp>
        <p:nvSpPr>
          <p:cNvPr id="309" name="Google Shape;309;p37"/>
          <p:cNvSpPr/>
          <p:nvPr/>
        </p:nvSpPr>
        <p:spPr>
          <a:xfrm>
            <a:off x="7200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37"/>
          <p:cNvSpPr/>
          <p:nvPr/>
        </p:nvSpPr>
        <p:spPr>
          <a:xfrm>
            <a:off x="372645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11" name="Google Shape;311;p37"/>
          <p:cNvPicPr preferRelativeResize="0"/>
          <p:nvPr/>
        </p:nvPicPr>
        <p:blipFill rotWithShape="1">
          <a:blip r:embed="rId1"/>
          <a:srcRect t="6361" b="10047"/>
          <a:stretch>
            <a:fillRect/>
          </a:stretch>
        </p:blipFill>
        <p:spPr>
          <a:xfrm>
            <a:off x="222250" y="2673985"/>
            <a:ext cx="2795905" cy="226568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315" name="Shape 315"/>
        <p:cNvGrpSpPr/>
        <p:nvPr/>
      </p:nvGrpSpPr>
      <p:grpSpPr>
        <a:xfrm>
          <a:off x="0" y="0"/>
          <a:ext cx="0" cy="0"/>
          <a:chOff x="0" y="0"/>
          <a:chExt cx="0" cy="0"/>
        </a:xfrm>
      </p:grpSpPr>
      <p:sp>
        <p:nvSpPr>
          <p:cNvPr id="316" name="Google Shape;316;p38"/>
          <p:cNvSpPr/>
          <p:nvPr/>
        </p:nvSpPr>
        <p:spPr>
          <a:xfrm>
            <a:off x="226700" y="2725250"/>
            <a:ext cx="6267000" cy="2196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38"/>
          <p:cNvSpPr txBox="1"/>
          <p:nvPr>
            <p:ph type="ctrTitle"/>
          </p:nvPr>
        </p:nvSpPr>
        <p:spPr>
          <a:xfrm>
            <a:off x="720000" y="2796100"/>
            <a:ext cx="7704000" cy="19110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uk-UA" altLang="en-GB" sz="7500">
                <a:latin typeface="Calibri" panose="020F0502020204030204"/>
                <a:ea typeface="Calibri" panose="020F0502020204030204"/>
                <a:cs typeface="Calibri" panose="020F0502020204030204"/>
                <a:sym typeface="Calibri" panose="020F0502020204030204"/>
              </a:rPr>
              <a:t>Прицнипи</a:t>
            </a:r>
            <a:endParaRPr lang="uk-UA" altLang="en-GB" sz="7500">
              <a:latin typeface="Calibri" panose="020F0502020204030204"/>
              <a:ea typeface="Calibri" panose="020F0502020204030204"/>
              <a:cs typeface="Calibri" panose="020F0502020204030204"/>
              <a:sym typeface="Calibri" panose="020F0502020204030204"/>
            </a:endParaRPr>
          </a:p>
        </p:txBody>
      </p:sp>
      <p:sp>
        <p:nvSpPr>
          <p:cNvPr id="318" name="Google Shape;318;p38"/>
          <p:cNvSpPr/>
          <p:nvPr/>
        </p:nvSpPr>
        <p:spPr>
          <a:xfrm>
            <a:off x="720000" y="2887725"/>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38"/>
          <p:cNvSpPr/>
          <p:nvPr/>
        </p:nvSpPr>
        <p:spPr>
          <a:xfrm>
            <a:off x="4971600" y="204800"/>
            <a:ext cx="3950400" cy="22062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38"/>
          <p:cNvSpPr/>
          <p:nvPr/>
        </p:nvSpPr>
        <p:spPr>
          <a:xfrm>
            <a:off x="1382700" y="221100"/>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38"/>
          <p:cNvSpPr/>
          <p:nvPr/>
        </p:nvSpPr>
        <p:spPr>
          <a:xfrm>
            <a:off x="2538692" y="221100"/>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38"/>
          <p:cNvSpPr/>
          <p:nvPr/>
        </p:nvSpPr>
        <p:spPr>
          <a:xfrm>
            <a:off x="1382700" y="1360999"/>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38"/>
          <p:cNvSpPr/>
          <p:nvPr/>
        </p:nvSpPr>
        <p:spPr>
          <a:xfrm>
            <a:off x="2538692" y="1360999"/>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38"/>
          <p:cNvSpPr/>
          <p:nvPr/>
        </p:nvSpPr>
        <p:spPr>
          <a:xfrm>
            <a:off x="226700" y="221100"/>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38"/>
          <p:cNvSpPr/>
          <p:nvPr/>
        </p:nvSpPr>
        <p:spPr>
          <a:xfrm>
            <a:off x="226700" y="1360999"/>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38"/>
          <p:cNvSpPr/>
          <p:nvPr/>
        </p:nvSpPr>
        <p:spPr>
          <a:xfrm>
            <a:off x="3694692" y="221100"/>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38"/>
          <p:cNvSpPr/>
          <p:nvPr/>
        </p:nvSpPr>
        <p:spPr>
          <a:xfrm>
            <a:off x="3694692" y="1360999"/>
            <a:ext cx="1050000" cy="1050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38"/>
          <p:cNvSpPr txBox="1"/>
          <p:nvPr/>
        </p:nvSpPr>
        <p:spPr>
          <a:xfrm>
            <a:off x="370700" y="576775"/>
            <a:ext cx="7851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100">
                <a:solidFill>
                  <a:schemeClr val="accent6"/>
                </a:solidFill>
                <a:latin typeface="Calibri" panose="020F0502020204030204"/>
                <a:ea typeface="Calibri" panose="020F0502020204030204"/>
                <a:cs typeface="Calibri" panose="020F0502020204030204"/>
                <a:sym typeface="Calibri" panose="020F0502020204030204"/>
              </a:rPr>
              <a:t>Клас</a:t>
            </a:r>
            <a:endParaRPr sz="1100">
              <a:solidFill>
                <a:schemeClr val="accent6"/>
              </a:solidFill>
              <a:latin typeface="Calibri" panose="020F0502020204030204"/>
              <a:ea typeface="Calibri" panose="020F0502020204030204"/>
              <a:cs typeface="Calibri" panose="020F0502020204030204"/>
              <a:sym typeface="Calibri" panose="020F0502020204030204"/>
            </a:endParaRPr>
          </a:p>
        </p:txBody>
      </p:sp>
      <p:sp>
        <p:nvSpPr>
          <p:cNvPr id="329" name="Google Shape;329;p38"/>
          <p:cNvSpPr txBox="1"/>
          <p:nvPr/>
        </p:nvSpPr>
        <p:spPr>
          <a:xfrm>
            <a:off x="1515150" y="569100"/>
            <a:ext cx="7851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100">
                <a:solidFill>
                  <a:schemeClr val="accent6"/>
                </a:solidFill>
                <a:latin typeface="Calibri" panose="020F0502020204030204"/>
                <a:ea typeface="Calibri" panose="020F0502020204030204"/>
                <a:cs typeface="Calibri" panose="020F0502020204030204"/>
                <a:sym typeface="Calibri" panose="020F0502020204030204"/>
              </a:rPr>
              <a:t>Об’єкт</a:t>
            </a:r>
            <a:endParaRPr sz="1100">
              <a:solidFill>
                <a:schemeClr val="accent6"/>
              </a:solidFill>
              <a:latin typeface="Calibri" panose="020F0502020204030204"/>
              <a:ea typeface="Calibri" panose="020F0502020204030204"/>
              <a:cs typeface="Calibri" panose="020F0502020204030204"/>
              <a:sym typeface="Calibri" panose="020F0502020204030204"/>
            </a:endParaRPr>
          </a:p>
        </p:txBody>
      </p:sp>
      <p:sp>
        <p:nvSpPr>
          <p:cNvPr id="330" name="Google Shape;330;p38"/>
          <p:cNvSpPr txBox="1"/>
          <p:nvPr/>
        </p:nvSpPr>
        <p:spPr>
          <a:xfrm>
            <a:off x="2671150" y="576775"/>
            <a:ext cx="7851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100">
                <a:solidFill>
                  <a:schemeClr val="accent6"/>
                </a:solidFill>
                <a:latin typeface="Calibri" panose="020F0502020204030204"/>
                <a:ea typeface="Calibri" panose="020F0502020204030204"/>
                <a:cs typeface="Calibri" panose="020F0502020204030204"/>
                <a:sym typeface="Calibri" panose="020F0502020204030204"/>
              </a:rPr>
              <a:t>Метод</a:t>
            </a:r>
            <a:endParaRPr sz="1100">
              <a:solidFill>
                <a:schemeClr val="accent6"/>
              </a:solidFill>
              <a:latin typeface="Calibri" panose="020F0502020204030204"/>
              <a:ea typeface="Calibri" panose="020F0502020204030204"/>
              <a:cs typeface="Calibri" panose="020F0502020204030204"/>
              <a:sym typeface="Calibri" panose="020F0502020204030204"/>
            </a:endParaRPr>
          </a:p>
        </p:txBody>
      </p:sp>
      <p:sp>
        <p:nvSpPr>
          <p:cNvPr id="331" name="Google Shape;331;p38"/>
          <p:cNvSpPr txBox="1"/>
          <p:nvPr/>
        </p:nvSpPr>
        <p:spPr>
          <a:xfrm>
            <a:off x="3821375" y="569100"/>
            <a:ext cx="7851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100">
                <a:solidFill>
                  <a:schemeClr val="accent6"/>
                </a:solidFill>
                <a:latin typeface="Calibri" panose="020F0502020204030204"/>
                <a:ea typeface="Calibri" panose="020F0502020204030204"/>
                <a:cs typeface="Calibri" panose="020F0502020204030204"/>
                <a:sym typeface="Calibri" panose="020F0502020204030204"/>
              </a:rPr>
              <a:t>Обмін</a:t>
            </a:r>
            <a:endParaRPr sz="1100">
              <a:solidFill>
                <a:schemeClr val="accent6"/>
              </a:solidFill>
              <a:latin typeface="Calibri" panose="020F0502020204030204"/>
              <a:ea typeface="Calibri" panose="020F0502020204030204"/>
              <a:cs typeface="Calibri" panose="020F0502020204030204"/>
              <a:sym typeface="Calibri" panose="020F0502020204030204"/>
            </a:endParaRPr>
          </a:p>
        </p:txBody>
      </p:sp>
      <p:sp>
        <p:nvSpPr>
          <p:cNvPr id="332" name="Google Shape;332;p38"/>
          <p:cNvSpPr txBox="1"/>
          <p:nvPr/>
        </p:nvSpPr>
        <p:spPr>
          <a:xfrm>
            <a:off x="226700" y="1732238"/>
            <a:ext cx="10500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100">
                <a:solidFill>
                  <a:schemeClr val="accent6"/>
                </a:solidFill>
                <a:latin typeface="Calibri" panose="020F0502020204030204"/>
                <a:ea typeface="Calibri" panose="020F0502020204030204"/>
                <a:cs typeface="Calibri" panose="020F0502020204030204"/>
                <a:sym typeface="Calibri" panose="020F0502020204030204"/>
              </a:rPr>
              <a:t>Успадкування</a:t>
            </a:r>
            <a:endParaRPr sz="1100">
              <a:solidFill>
                <a:schemeClr val="accent6"/>
              </a:solidFill>
              <a:latin typeface="Calibri" panose="020F0502020204030204"/>
              <a:ea typeface="Calibri" panose="020F0502020204030204"/>
              <a:cs typeface="Calibri" panose="020F0502020204030204"/>
              <a:sym typeface="Calibri" panose="020F0502020204030204"/>
            </a:endParaRPr>
          </a:p>
        </p:txBody>
      </p:sp>
      <p:sp>
        <p:nvSpPr>
          <p:cNvPr id="333" name="Google Shape;333;p38"/>
          <p:cNvSpPr txBox="1"/>
          <p:nvPr/>
        </p:nvSpPr>
        <p:spPr>
          <a:xfrm>
            <a:off x="1382700" y="1724575"/>
            <a:ext cx="10500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100">
                <a:solidFill>
                  <a:schemeClr val="accent6"/>
                </a:solidFill>
                <a:latin typeface="Calibri" panose="020F0502020204030204"/>
                <a:ea typeface="Calibri" panose="020F0502020204030204"/>
                <a:cs typeface="Calibri" panose="020F0502020204030204"/>
                <a:sym typeface="Calibri" panose="020F0502020204030204"/>
              </a:rPr>
              <a:t>Інкапсуляція</a:t>
            </a:r>
            <a:endParaRPr sz="1100">
              <a:solidFill>
                <a:schemeClr val="accent6"/>
              </a:solidFill>
              <a:latin typeface="Calibri" panose="020F0502020204030204"/>
              <a:ea typeface="Calibri" panose="020F0502020204030204"/>
              <a:cs typeface="Calibri" panose="020F0502020204030204"/>
              <a:sym typeface="Calibri" panose="020F0502020204030204"/>
            </a:endParaRPr>
          </a:p>
        </p:txBody>
      </p:sp>
      <p:sp>
        <p:nvSpPr>
          <p:cNvPr id="334" name="Google Shape;334;p38"/>
          <p:cNvSpPr txBox="1"/>
          <p:nvPr/>
        </p:nvSpPr>
        <p:spPr>
          <a:xfrm>
            <a:off x="2559685" y="1739900"/>
            <a:ext cx="1029335" cy="33528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000">
                <a:solidFill>
                  <a:schemeClr val="accent6"/>
                </a:solidFill>
                <a:latin typeface="Calibri" panose="020F0502020204030204"/>
                <a:ea typeface="Calibri" panose="020F0502020204030204"/>
                <a:cs typeface="Calibri" panose="020F0502020204030204"/>
                <a:sym typeface="Calibri" panose="020F0502020204030204"/>
              </a:rPr>
              <a:t>Абстрагування</a:t>
            </a:r>
            <a:endParaRPr sz="1000">
              <a:solidFill>
                <a:schemeClr val="accent6"/>
              </a:solidFill>
              <a:latin typeface="Calibri" panose="020F0502020204030204"/>
              <a:ea typeface="Calibri" panose="020F0502020204030204"/>
              <a:cs typeface="Calibri" panose="020F0502020204030204"/>
              <a:sym typeface="Calibri" panose="020F0502020204030204"/>
            </a:endParaRPr>
          </a:p>
        </p:txBody>
      </p:sp>
      <p:sp>
        <p:nvSpPr>
          <p:cNvPr id="335" name="Google Shape;335;p38"/>
          <p:cNvSpPr txBox="1"/>
          <p:nvPr/>
        </p:nvSpPr>
        <p:spPr>
          <a:xfrm>
            <a:off x="3694700" y="1732250"/>
            <a:ext cx="10500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100">
                <a:solidFill>
                  <a:schemeClr val="accent6"/>
                </a:solidFill>
                <a:latin typeface="Calibri" panose="020F0502020204030204"/>
                <a:ea typeface="Calibri" panose="020F0502020204030204"/>
                <a:cs typeface="Calibri" panose="020F0502020204030204"/>
                <a:sym typeface="Calibri" panose="020F0502020204030204"/>
              </a:rPr>
              <a:t>Поліморфізм</a:t>
            </a:r>
            <a:endParaRPr sz="1100">
              <a:solidFill>
                <a:schemeClr val="accent6"/>
              </a:solidFill>
              <a:latin typeface="Calibri" panose="020F0502020204030204"/>
              <a:ea typeface="Calibri" panose="020F0502020204030204"/>
              <a:cs typeface="Calibri" panose="020F0502020204030204"/>
              <a:sym typeface="Calibri" panose="020F0502020204030204"/>
            </a:endParaRPr>
          </a:p>
        </p:txBody>
      </p:sp>
      <p:pic>
        <p:nvPicPr>
          <p:cNvPr id="336" name="Google Shape;336;p38"/>
          <p:cNvPicPr preferRelativeResize="0"/>
          <p:nvPr/>
        </p:nvPicPr>
        <p:blipFill>
          <a:blip r:embed="rId1"/>
          <a:stretch>
            <a:fillRect/>
          </a:stretch>
        </p:blipFill>
        <p:spPr>
          <a:xfrm>
            <a:off x="6232912" y="297677"/>
            <a:ext cx="1427775" cy="2020436"/>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340" name="Shape 340"/>
        <p:cNvGrpSpPr/>
        <p:nvPr/>
      </p:nvGrpSpPr>
      <p:grpSpPr>
        <a:xfrm>
          <a:off x="0" y="0"/>
          <a:ext cx="0" cy="0"/>
          <a:chOff x="0" y="0"/>
          <a:chExt cx="0" cy="0"/>
        </a:xfrm>
      </p:grpSpPr>
      <p:sp>
        <p:nvSpPr>
          <p:cNvPr id="341" name="Google Shape;341;p39"/>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39"/>
          <p:cNvSpPr txBox="1"/>
          <p:nvPr>
            <p:ph type="subTitle" idx="4294967295"/>
          </p:nvPr>
        </p:nvSpPr>
        <p:spPr>
          <a:xfrm>
            <a:off x="847500" y="823525"/>
            <a:ext cx="7450500" cy="3761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2800" b="1">
                <a:solidFill>
                  <a:srgbClr val="000000"/>
                </a:solidFill>
                <a:latin typeface="Calibri" panose="020F0502020204030204"/>
                <a:ea typeface="Calibri" panose="020F0502020204030204"/>
                <a:cs typeface="Calibri" panose="020F0502020204030204"/>
                <a:sym typeface="Calibri" panose="020F0502020204030204"/>
              </a:rPr>
              <a:t>Клас</a:t>
            </a:r>
            <a:endParaRPr sz="2800" b="1">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0"/>
              </a:spcAft>
              <a:buNone/>
            </a:pP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120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Клас визначає абстрактні характеристики деякої сутності, включно з характеристиками самої сутності (її атрибутами або властивостями) та діями, які вона здатна виконувати (її поведінкою, </a:t>
            </a:r>
            <a:r>
              <a:rPr lang="en-GB" sz="1100" u="sng">
                <a:solidFill>
                  <a:srgbClr val="000000"/>
                </a:solidFill>
                <a:latin typeface="Calibri" panose="020F0502020204030204"/>
                <a:ea typeface="Calibri" panose="020F0502020204030204"/>
                <a:cs typeface="Calibri" panose="020F0502020204030204"/>
                <a:sym typeface="Calibri" panose="020F0502020204030204"/>
                <a:hlinkClick r:id="rId1"/>
              </a:rPr>
              <a:t>методами</a:t>
            </a:r>
            <a:r>
              <a:rPr lang="en-GB" sz="1100">
                <a:solidFill>
                  <a:srgbClr val="000000"/>
                </a:solidFill>
                <a:latin typeface="Calibri" panose="020F0502020204030204"/>
                <a:ea typeface="Calibri" panose="020F0502020204030204"/>
                <a:cs typeface="Calibri" panose="020F0502020204030204"/>
                <a:sym typeface="Calibri" panose="020F0502020204030204"/>
              </a:rPr>
              <a:t> або можливостями). Наприклад, клас Собака може характеризуватись рисами, притаманними всім собакам, зокрема: порода, колір хутра, здатність гавкати.</a:t>
            </a:r>
            <a:endParaRPr sz="11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343" name="Google Shape;343;p39"/>
          <p:cNvPicPr preferRelativeResize="0"/>
          <p:nvPr/>
        </p:nvPicPr>
        <p:blipFill rotWithShape="1">
          <a:blip r:embed="rId2"/>
          <a:srcRect b="28896"/>
          <a:stretch>
            <a:fillRect/>
          </a:stretch>
        </p:blipFill>
        <p:spPr>
          <a:xfrm>
            <a:off x="5703250" y="2701800"/>
            <a:ext cx="3222225" cy="2214775"/>
          </a:xfrm>
          <a:prstGeom prst="rect">
            <a:avLst/>
          </a:prstGeom>
          <a:noFill/>
          <a:ln>
            <a:noFill/>
          </a:ln>
        </p:spPr>
      </p:pic>
      <p:cxnSp>
        <p:nvCxnSpPr>
          <p:cNvPr id="344" name="Google Shape;344;p39"/>
          <p:cNvCxnSpPr/>
          <p:nvPr/>
        </p:nvCxnSpPr>
        <p:spPr>
          <a:xfrm>
            <a:off x="945500" y="1512800"/>
            <a:ext cx="7548900" cy="75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348" name="Shape 348"/>
        <p:cNvGrpSpPr/>
        <p:nvPr/>
      </p:nvGrpSpPr>
      <p:grpSpPr>
        <a:xfrm>
          <a:off x="0" y="0"/>
          <a:ext cx="0" cy="0"/>
          <a:chOff x="0" y="0"/>
          <a:chExt cx="0" cy="0"/>
        </a:xfrm>
      </p:grpSpPr>
      <p:sp>
        <p:nvSpPr>
          <p:cNvPr id="349" name="Google Shape;349;p40"/>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40"/>
          <p:cNvSpPr txBox="1"/>
          <p:nvPr>
            <p:ph type="subTitle" idx="4294967295"/>
          </p:nvPr>
        </p:nvSpPr>
        <p:spPr>
          <a:xfrm>
            <a:off x="847500" y="823525"/>
            <a:ext cx="7450500" cy="3761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2800" b="1">
                <a:solidFill>
                  <a:srgbClr val="000000"/>
                </a:solidFill>
                <a:latin typeface="Calibri" panose="020F0502020204030204"/>
                <a:ea typeface="Calibri" panose="020F0502020204030204"/>
                <a:cs typeface="Calibri" panose="020F0502020204030204"/>
                <a:sym typeface="Calibri" panose="020F0502020204030204"/>
              </a:rPr>
              <a:t>Об’єкт</a:t>
            </a:r>
            <a:endParaRPr sz="2800" b="1">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0"/>
              </a:spcAft>
              <a:buNone/>
            </a:pP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120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Окремий екземпляр класу (створюється після запуску програми та ініціалізації полів класу). Клас Собака відповідає всім собакам шляхом опису їхніх спільних рис; об'єкт Сірко є одним окремим собакою, окремим варіантом значень характеристик. Собака має хутро; Сірко має коричнево-біле хутро. Об'єкт Сірко є екземпляром (примірником) класу Собака.</a:t>
            </a:r>
            <a:endParaRPr sz="11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351" name="Google Shape;351;p40"/>
          <p:cNvPicPr preferRelativeResize="0"/>
          <p:nvPr/>
        </p:nvPicPr>
        <p:blipFill>
          <a:blip r:embed="rId1"/>
          <a:stretch>
            <a:fillRect/>
          </a:stretch>
        </p:blipFill>
        <p:spPr>
          <a:xfrm>
            <a:off x="4579025" y="2715468"/>
            <a:ext cx="4319574" cy="2200300"/>
          </a:xfrm>
          <a:prstGeom prst="rect">
            <a:avLst/>
          </a:prstGeom>
          <a:noFill/>
          <a:ln>
            <a:noFill/>
          </a:ln>
        </p:spPr>
      </p:pic>
      <p:cxnSp>
        <p:nvCxnSpPr>
          <p:cNvPr id="352" name="Google Shape;352;p40"/>
          <p:cNvCxnSpPr/>
          <p:nvPr/>
        </p:nvCxnSpPr>
        <p:spPr>
          <a:xfrm>
            <a:off x="945500" y="1512800"/>
            <a:ext cx="7548900" cy="75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356" name="Shape 356"/>
        <p:cNvGrpSpPr/>
        <p:nvPr/>
      </p:nvGrpSpPr>
      <p:grpSpPr>
        <a:xfrm>
          <a:off x="0" y="0"/>
          <a:ext cx="0" cy="0"/>
          <a:chOff x="0" y="0"/>
          <a:chExt cx="0" cy="0"/>
        </a:xfrm>
      </p:grpSpPr>
      <p:sp>
        <p:nvSpPr>
          <p:cNvPr id="357" name="Google Shape;357;p41"/>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41"/>
          <p:cNvSpPr txBox="1"/>
          <p:nvPr>
            <p:ph type="subTitle" idx="4294967295"/>
          </p:nvPr>
        </p:nvSpPr>
        <p:spPr>
          <a:xfrm>
            <a:off x="847500" y="823525"/>
            <a:ext cx="7450500" cy="3761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2800" b="1">
                <a:solidFill>
                  <a:srgbClr val="000000"/>
                </a:solidFill>
                <a:latin typeface="Calibri" panose="020F0502020204030204"/>
                <a:ea typeface="Calibri" panose="020F0502020204030204"/>
                <a:cs typeface="Calibri" panose="020F0502020204030204"/>
                <a:sym typeface="Calibri" panose="020F0502020204030204"/>
              </a:rPr>
              <a:t>Метод</a:t>
            </a:r>
            <a:endParaRPr sz="2800" b="1">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0"/>
              </a:spcAft>
              <a:buNone/>
            </a:pP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just" rtl="0">
              <a:spcBef>
                <a:spcPts val="1200"/>
              </a:spcBef>
              <a:spcAft>
                <a:spcPts val="120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Можливості об'єкта. Оскільки Сірко — Собака, він може гавкати. Тому гавкати() є одним із методів об'єкта Сірко. Він може мати й інші методи, зокрема: місце(), або їсти(). В межах програми, використання методу має впливати лише на один об'єкт; всі Собаки можуть гавкати, але треба, щоб гавкав лише один окремий собака.</a:t>
            </a:r>
            <a:endParaRPr sz="11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359" name="Google Shape;359;p41"/>
          <p:cNvPicPr preferRelativeResize="0"/>
          <p:nvPr/>
        </p:nvPicPr>
        <p:blipFill>
          <a:blip r:embed="rId1"/>
          <a:stretch>
            <a:fillRect/>
          </a:stretch>
        </p:blipFill>
        <p:spPr>
          <a:xfrm>
            <a:off x="5877225" y="2715621"/>
            <a:ext cx="3034825" cy="2206575"/>
          </a:xfrm>
          <a:prstGeom prst="rect">
            <a:avLst/>
          </a:prstGeom>
          <a:noFill/>
          <a:ln>
            <a:noFill/>
          </a:ln>
        </p:spPr>
      </p:pic>
      <p:cxnSp>
        <p:nvCxnSpPr>
          <p:cNvPr id="360" name="Google Shape;360;p41"/>
          <p:cNvCxnSpPr/>
          <p:nvPr/>
        </p:nvCxnSpPr>
        <p:spPr>
          <a:xfrm>
            <a:off x="945500" y="1512800"/>
            <a:ext cx="7548900" cy="75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48" name="Shape 148"/>
        <p:cNvGrpSpPr/>
        <p:nvPr/>
      </p:nvGrpSpPr>
      <p:grpSpPr>
        <a:xfrm>
          <a:off x="0" y="0"/>
          <a:ext cx="0" cy="0"/>
          <a:chOff x="0" y="0"/>
          <a:chExt cx="0" cy="0"/>
        </a:xfrm>
      </p:grpSpPr>
      <p:sp>
        <p:nvSpPr>
          <p:cNvPr id="149" name="Google Shape;149;p24"/>
          <p:cNvSpPr txBox="1"/>
          <p:nvPr/>
        </p:nvSpPr>
        <p:spPr>
          <a:xfrm>
            <a:off x="720000" y="779400"/>
            <a:ext cx="3115200" cy="738900"/>
          </a:xfrm>
          <a:prstGeom prst="rect">
            <a:avLst/>
          </a:prstGeom>
          <a:noFill/>
          <a:ln>
            <a:noFill/>
          </a:ln>
        </p:spPr>
        <p:txBody>
          <a:bodyPr spcFirstLastPara="1" wrap="square" lIns="0" tIns="0" rIns="0" bIns="0" anchor="t" anchorCtr="0">
            <a:noAutofit/>
          </a:bodyPr>
          <a:lstStyle/>
          <a:p>
            <a:pPr marL="0" lvl="0" indent="0" algn="just" rtl="0">
              <a:lnSpc>
                <a:spcPct val="115000"/>
              </a:lnSpc>
              <a:spcBef>
                <a:spcPts val="1800"/>
              </a:spcBef>
              <a:spcAft>
                <a:spcPts val="400"/>
              </a:spcAft>
              <a:buNone/>
            </a:pPr>
            <a:r>
              <a:rPr lang="en-GB" sz="2600" b="1">
                <a:latin typeface="Calibri" panose="020F0502020204030204"/>
                <a:ea typeface="Calibri" panose="020F0502020204030204"/>
                <a:cs typeface="Calibri" panose="020F0502020204030204"/>
                <a:sym typeface="Calibri" panose="020F0502020204030204"/>
              </a:rPr>
              <a:t>Зміст:</a:t>
            </a:r>
            <a:endParaRPr sz="2200">
              <a:solidFill>
                <a:schemeClr val="accent4"/>
              </a:solidFill>
              <a:latin typeface="Calibri" panose="020F0502020204030204"/>
              <a:ea typeface="Calibri" panose="020F0502020204030204"/>
              <a:cs typeface="Calibri" panose="020F0502020204030204"/>
              <a:sym typeface="Calibri" panose="020F0502020204030204"/>
            </a:endParaRPr>
          </a:p>
        </p:txBody>
      </p:sp>
      <p:sp>
        <p:nvSpPr>
          <p:cNvPr id="150" name="Google Shape;150;p24"/>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24"/>
          <p:cNvSpPr txBox="1"/>
          <p:nvPr>
            <p:ph type="title" idx="4294967295"/>
          </p:nvPr>
        </p:nvSpPr>
        <p:spPr>
          <a:xfrm>
            <a:off x="847500" y="1173300"/>
            <a:ext cx="827400" cy="7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1/</a:t>
            </a:r>
            <a:endParaRPr lang="en-GB"/>
          </a:p>
        </p:txBody>
      </p:sp>
      <p:sp>
        <p:nvSpPr>
          <p:cNvPr id="152" name="Google Shape;152;p24"/>
          <p:cNvSpPr txBox="1"/>
          <p:nvPr>
            <p:ph type="subTitle" idx="4294967295"/>
          </p:nvPr>
        </p:nvSpPr>
        <p:spPr>
          <a:xfrm>
            <a:off x="1551725" y="1239175"/>
            <a:ext cx="6453300" cy="481200"/>
          </a:xfrm>
          <a:prstGeom prst="rect">
            <a:avLst/>
          </a:prstGeom>
        </p:spPr>
        <p:txBody>
          <a:bodyPr spcFirstLastPara="1" wrap="square" lIns="91425" tIns="91425" rIns="91425" bIns="91425" anchor="t" anchorCtr="0">
            <a:noAutofit/>
          </a:bodyPr>
          <a:lstStyle/>
          <a:p>
            <a:pPr marL="0" lvl="0" indent="0" algn="just" rtl="0">
              <a:lnSpc>
                <a:spcPct val="100000"/>
              </a:lnSpc>
              <a:spcBef>
                <a:spcPts val="1200"/>
              </a:spcBef>
              <a:spcAft>
                <a:spcPts val="1200"/>
              </a:spcAft>
              <a:buNone/>
            </a:pPr>
            <a:r>
              <a:rPr lang="en-GB" sz="1500">
                <a:solidFill>
                  <a:srgbClr val="000000"/>
                </a:solidFill>
                <a:latin typeface="Calibri" panose="020F0502020204030204"/>
                <a:ea typeface="Calibri" panose="020F0502020204030204"/>
                <a:cs typeface="Calibri" panose="020F0502020204030204"/>
                <a:sym typeface="Calibri" panose="020F0502020204030204"/>
              </a:rPr>
              <a:t>Історія створення об'єктно-орієнтованого підходу.</a:t>
            </a:r>
            <a:endParaRPr sz="1800"/>
          </a:p>
        </p:txBody>
      </p:sp>
      <p:sp>
        <p:nvSpPr>
          <p:cNvPr id="153" name="Google Shape;153;p24"/>
          <p:cNvSpPr txBox="1"/>
          <p:nvPr>
            <p:ph type="title" idx="4294967295"/>
          </p:nvPr>
        </p:nvSpPr>
        <p:spPr>
          <a:xfrm>
            <a:off x="847500" y="1720400"/>
            <a:ext cx="827400" cy="7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2</a:t>
            </a:r>
            <a:r>
              <a:rPr lang="en-GB"/>
              <a:t>/</a:t>
            </a:r>
            <a:endParaRPr lang="en-GB"/>
          </a:p>
        </p:txBody>
      </p:sp>
      <p:sp>
        <p:nvSpPr>
          <p:cNvPr id="154" name="Google Shape;154;p24"/>
          <p:cNvSpPr txBox="1"/>
          <p:nvPr>
            <p:ph type="subTitle" idx="4294967295"/>
          </p:nvPr>
        </p:nvSpPr>
        <p:spPr>
          <a:xfrm>
            <a:off x="1551725" y="1849050"/>
            <a:ext cx="6453300" cy="4812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None/>
            </a:pPr>
            <a:r>
              <a:rPr lang="en-GB" sz="1500">
                <a:solidFill>
                  <a:srgbClr val="000000"/>
                </a:solidFill>
                <a:latin typeface="Calibri" panose="020F0502020204030204"/>
                <a:ea typeface="Calibri" panose="020F0502020204030204"/>
                <a:cs typeface="Calibri" panose="020F0502020204030204"/>
                <a:sym typeface="Calibri" panose="020F0502020204030204"/>
              </a:rPr>
              <a:t>Пояснення об'єктно-орієнтованого підходу.</a:t>
            </a:r>
            <a:endParaRPr sz="15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1200"/>
              </a:spcAft>
              <a:buNone/>
            </a:pPr>
            <a:endParaRPr sz="15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5" name="Google Shape;155;p24"/>
          <p:cNvSpPr txBox="1"/>
          <p:nvPr>
            <p:ph type="title" idx="4294967295"/>
          </p:nvPr>
        </p:nvSpPr>
        <p:spPr>
          <a:xfrm>
            <a:off x="847500" y="2330075"/>
            <a:ext cx="827400" cy="7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3</a:t>
            </a:r>
            <a:r>
              <a:rPr lang="en-GB"/>
              <a:t>/</a:t>
            </a:r>
            <a:endParaRPr lang="en-GB"/>
          </a:p>
        </p:txBody>
      </p:sp>
      <p:sp>
        <p:nvSpPr>
          <p:cNvPr id="156" name="Google Shape;156;p24"/>
          <p:cNvSpPr txBox="1"/>
          <p:nvPr>
            <p:ph type="title" idx="4294967295"/>
          </p:nvPr>
        </p:nvSpPr>
        <p:spPr>
          <a:xfrm>
            <a:off x="847500" y="2876800"/>
            <a:ext cx="827400" cy="7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4</a:t>
            </a:r>
            <a:r>
              <a:rPr lang="en-GB"/>
              <a:t>/</a:t>
            </a:r>
            <a:endParaRPr lang="en-GB"/>
          </a:p>
        </p:txBody>
      </p:sp>
      <p:sp>
        <p:nvSpPr>
          <p:cNvPr id="157" name="Google Shape;157;p24"/>
          <p:cNvSpPr txBox="1"/>
          <p:nvPr>
            <p:ph type="title" idx="4294967295"/>
          </p:nvPr>
        </p:nvSpPr>
        <p:spPr>
          <a:xfrm>
            <a:off x="847500" y="3486850"/>
            <a:ext cx="827400" cy="7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5</a:t>
            </a:r>
            <a:r>
              <a:rPr lang="en-GB"/>
              <a:t>/</a:t>
            </a:r>
            <a:endParaRPr lang="en-GB"/>
          </a:p>
        </p:txBody>
      </p:sp>
      <p:sp>
        <p:nvSpPr>
          <p:cNvPr id="158" name="Google Shape;158;p24"/>
          <p:cNvSpPr txBox="1"/>
          <p:nvPr>
            <p:ph type="title" idx="4294967295"/>
          </p:nvPr>
        </p:nvSpPr>
        <p:spPr>
          <a:xfrm>
            <a:off x="847500" y="4078925"/>
            <a:ext cx="827400" cy="7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6</a:t>
            </a:r>
            <a:r>
              <a:rPr lang="en-GB"/>
              <a:t>/</a:t>
            </a:r>
            <a:endParaRPr lang="en-GB"/>
          </a:p>
        </p:txBody>
      </p:sp>
      <p:sp>
        <p:nvSpPr>
          <p:cNvPr id="159" name="Google Shape;159;p24"/>
          <p:cNvSpPr txBox="1"/>
          <p:nvPr>
            <p:ph type="subTitle" idx="4294967295"/>
          </p:nvPr>
        </p:nvSpPr>
        <p:spPr>
          <a:xfrm>
            <a:off x="1551725" y="2458925"/>
            <a:ext cx="6453300" cy="4812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None/>
            </a:pPr>
            <a:r>
              <a:rPr lang="en-GB" sz="1500">
                <a:solidFill>
                  <a:srgbClr val="000000"/>
                </a:solidFill>
                <a:latin typeface="Calibri" panose="020F0502020204030204"/>
                <a:ea typeface="Calibri" panose="020F0502020204030204"/>
                <a:cs typeface="Calibri" panose="020F0502020204030204"/>
                <a:sym typeface="Calibri" panose="020F0502020204030204"/>
              </a:rPr>
              <a:t>Переваги та недоліки об'єктно-орієнтованого підходу.</a:t>
            </a:r>
            <a:endParaRPr sz="19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1200"/>
              </a:spcAft>
              <a:buNone/>
            </a:pPr>
            <a:endParaRPr sz="15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0" name="Google Shape;160;p24"/>
          <p:cNvSpPr txBox="1"/>
          <p:nvPr>
            <p:ph type="subTitle" idx="4294967295"/>
          </p:nvPr>
        </p:nvSpPr>
        <p:spPr>
          <a:xfrm>
            <a:off x="1551725" y="3002085"/>
            <a:ext cx="6453300" cy="4812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None/>
            </a:pPr>
            <a:r>
              <a:rPr lang="uk-UA" altLang="en-GB" sz="1500">
                <a:solidFill>
                  <a:srgbClr val="000000"/>
                </a:solidFill>
                <a:latin typeface="Calibri" panose="020F0502020204030204"/>
                <a:ea typeface="Calibri" panose="020F0502020204030204"/>
                <a:cs typeface="Calibri" panose="020F0502020204030204"/>
                <a:sym typeface="Calibri" panose="020F0502020204030204"/>
              </a:rPr>
              <a:t>Принципи </a:t>
            </a:r>
            <a:r>
              <a:rPr lang="en-GB" sz="1500">
                <a:solidFill>
                  <a:srgbClr val="000000"/>
                </a:solidFill>
                <a:latin typeface="Calibri" panose="020F0502020204030204"/>
                <a:ea typeface="Calibri" panose="020F0502020204030204"/>
                <a:cs typeface="Calibri" panose="020F0502020204030204"/>
                <a:sym typeface="Calibri" panose="020F0502020204030204"/>
              </a:rPr>
              <a:t>об'єктно-орієнтованого підходу.</a:t>
            </a:r>
            <a:endParaRPr sz="19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1200"/>
              </a:spcAft>
              <a:buNone/>
            </a:pPr>
            <a:endParaRPr sz="15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1" name="Google Shape;161;p24"/>
          <p:cNvSpPr txBox="1"/>
          <p:nvPr>
            <p:ph type="subTitle" idx="4294967295"/>
          </p:nvPr>
        </p:nvSpPr>
        <p:spPr>
          <a:xfrm>
            <a:off x="1551725" y="3590325"/>
            <a:ext cx="6453300" cy="4812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500">
                <a:solidFill>
                  <a:srgbClr val="000000"/>
                </a:solidFill>
                <a:latin typeface="Calibri" panose="020F0502020204030204"/>
                <a:ea typeface="Calibri" panose="020F0502020204030204"/>
                <a:cs typeface="Calibri" panose="020F0502020204030204"/>
                <a:sym typeface="Calibri" panose="020F0502020204030204"/>
              </a:rPr>
              <a:t>Висновок.</a:t>
            </a:r>
            <a:endParaRPr sz="19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1200"/>
              </a:spcAft>
              <a:buNone/>
            </a:pPr>
            <a:endParaRPr sz="15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2" name="Google Shape;162;p24"/>
          <p:cNvSpPr txBox="1"/>
          <p:nvPr>
            <p:ph type="subTitle" idx="4294967295"/>
          </p:nvPr>
        </p:nvSpPr>
        <p:spPr>
          <a:xfrm>
            <a:off x="1551725" y="4207775"/>
            <a:ext cx="6453300" cy="4812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None/>
            </a:pPr>
            <a:r>
              <a:rPr lang="en-GB" sz="1500">
                <a:solidFill>
                  <a:srgbClr val="000000"/>
                </a:solidFill>
                <a:latin typeface="Calibri" panose="020F0502020204030204"/>
                <a:ea typeface="Calibri" panose="020F0502020204030204"/>
                <a:cs typeface="Calibri" panose="020F0502020204030204"/>
                <a:sym typeface="Calibri" panose="020F0502020204030204"/>
              </a:rPr>
              <a:t>Література.</a:t>
            </a:r>
            <a:endParaRPr sz="19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1200"/>
              </a:spcAft>
              <a:buNone/>
            </a:pPr>
            <a:endParaRPr sz="15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163" name="Google Shape;163;p24"/>
          <p:cNvPicPr preferRelativeResize="0"/>
          <p:nvPr/>
        </p:nvPicPr>
        <p:blipFill>
          <a:blip r:embed="rId1"/>
          <a:stretch>
            <a:fillRect/>
          </a:stretch>
        </p:blipFill>
        <p:spPr>
          <a:xfrm>
            <a:off x="6747050" y="2749275"/>
            <a:ext cx="2163300" cy="21633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364" name="Shape 364"/>
        <p:cNvGrpSpPr/>
        <p:nvPr/>
      </p:nvGrpSpPr>
      <p:grpSpPr>
        <a:xfrm>
          <a:off x="0" y="0"/>
          <a:ext cx="0" cy="0"/>
          <a:chOff x="0" y="0"/>
          <a:chExt cx="0" cy="0"/>
        </a:xfrm>
      </p:grpSpPr>
      <p:sp>
        <p:nvSpPr>
          <p:cNvPr id="365" name="Google Shape;365;p42"/>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42"/>
          <p:cNvSpPr txBox="1"/>
          <p:nvPr>
            <p:ph type="subTitle" idx="4294967295"/>
          </p:nvPr>
        </p:nvSpPr>
        <p:spPr>
          <a:xfrm>
            <a:off x="847500" y="823525"/>
            <a:ext cx="7450500" cy="3761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2800" b="1">
                <a:solidFill>
                  <a:srgbClr val="000000"/>
                </a:solidFill>
                <a:latin typeface="Calibri" panose="020F0502020204030204"/>
                <a:ea typeface="Calibri" panose="020F0502020204030204"/>
                <a:cs typeface="Calibri" panose="020F0502020204030204"/>
                <a:sym typeface="Calibri" panose="020F0502020204030204"/>
              </a:rPr>
              <a:t>Обмін повідомленнями</a:t>
            </a:r>
            <a:endParaRPr sz="2800" b="1">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0"/>
              </a:spcAft>
              <a:buNone/>
            </a:pP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«Передача даних від одного процесу іншому, або надсилання викликів методів.»</a:t>
            </a: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0"/>
              </a:spcAft>
              <a:buNone/>
            </a:pPr>
            <a:r>
              <a:rPr lang="en-GB" sz="1050">
                <a:solidFill>
                  <a:srgbClr val="000000"/>
                </a:solidFill>
                <a:latin typeface="Calibri" panose="020F0502020204030204"/>
                <a:ea typeface="Calibri" panose="020F0502020204030204"/>
                <a:cs typeface="Calibri" panose="020F0502020204030204"/>
                <a:sym typeface="Calibri" panose="020F0502020204030204"/>
              </a:rPr>
              <a:t>Обмін повідомленнями — в </a:t>
            </a:r>
            <a:r>
              <a:rPr lang="en-GB" sz="1050" u="sng">
                <a:solidFill>
                  <a:schemeClr val="hlink"/>
                </a:solidFill>
                <a:latin typeface="Calibri" panose="020F0502020204030204"/>
                <a:ea typeface="Calibri" panose="020F0502020204030204"/>
                <a:cs typeface="Calibri" panose="020F0502020204030204"/>
                <a:sym typeface="Calibri" panose="020F0502020204030204"/>
                <a:hlinkClick r:id="rId1"/>
              </a:rPr>
              <a:t>програмуванні</a:t>
            </a:r>
            <a:r>
              <a:rPr lang="en-GB" sz="1050">
                <a:solidFill>
                  <a:srgbClr val="000000"/>
                </a:solidFill>
                <a:latin typeface="Calibri" panose="020F0502020204030204"/>
                <a:ea typeface="Calibri" panose="020F0502020204030204"/>
                <a:cs typeface="Calibri" panose="020F0502020204030204"/>
                <a:sym typeface="Calibri" panose="020F0502020204030204"/>
              </a:rPr>
              <a:t>, є способом координації в </a:t>
            </a:r>
            <a:r>
              <a:rPr lang="en-GB" sz="1050" u="sng">
                <a:solidFill>
                  <a:schemeClr val="hlink"/>
                </a:solidFill>
                <a:latin typeface="Calibri" panose="020F0502020204030204"/>
                <a:ea typeface="Calibri" panose="020F0502020204030204"/>
                <a:cs typeface="Calibri" panose="020F0502020204030204"/>
                <a:sym typeface="Calibri" panose="020F0502020204030204"/>
                <a:hlinkClick r:id="rId2"/>
              </a:rPr>
              <a:t>конкурентних</a:t>
            </a:r>
            <a:r>
              <a:rPr lang="en-GB" sz="1050">
                <a:solidFill>
                  <a:srgbClr val="000000"/>
                </a:solidFill>
                <a:latin typeface="Calibri" panose="020F0502020204030204"/>
                <a:ea typeface="Calibri" panose="020F0502020204030204"/>
                <a:cs typeface="Calibri" panose="020F0502020204030204"/>
                <a:sym typeface="Calibri" panose="020F0502020204030204"/>
              </a:rPr>
              <a:t>, </a:t>
            </a:r>
            <a:r>
              <a:rPr lang="en-GB" sz="1050" u="sng">
                <a:solidFill>
                  <a:schemeClr val="hlink"/>
                </a:solidFill>
                <a:latin typeface="Calibri" panose="020F0502020204030204"/>
                <a:ea typeface="Calibri" panose="020F0502020204030204"/>
                <a:cs typeface="Calibri" panose="020F0502020204030204"/>
                <a:sym typeface="Calibri" panose="020F0502020204030204"/>
                <a:hlinkClick r:id="rId3"/>
              </a:rPr>
              <a:t>паралельних</a:t>
            </a:r>
            <a:r>
              <a:rPr lang="en-GB" sz="1050">
                <a:solidFill>
                  <a:srgbClr val="000000"/>
                </a:solidFill>
                <a:latin typeface="Calibri" panose="020F0502020204030204"/>
                <a:ea typeface="Calibri" panose="020F0502020204030204"/>
                <a:cs typeface="Calibri" panose="020F0502020204030204"/>
                <a:sym typeface="Calibri" panose="020F0502020204030204"/>
              </a:rPr>
              <a:t>, та </a:t>
            </a:r>
            <a:r>
              <a:rPr lang="en-GB" sz="1050" u="sng">
                <a:solidFill>
                  <a:schemeClr val="hlink"/>
                </a:solidFill>
                <a:latin typeface="Calibri" panose="020F0502020204030204"/>
                <a:ea typeface="Calibri" panose="020F0502020204030204"/>
                <a:cs typeface="Calibri" panose="020F0502020204030204"/>
                <a:sym typeface="Calibri" panose="020F0502020204030204"/>
                <a:hlinkClick r:id="rId4"/>
              </a:rPr>
              <a:t>об'єктно-орієнтованих</a:t>
            </a:r>
            <a:r>
              <a:rPr lang="en-GB" sz="1050">
                <a:solidFill>
                  <a:srgbClr val="000000"/>
                </a:solidFill>
                <a:latin typeface="Calibri" panose="020F0502020204030204"/>
                <a:ea typeface="Calibri" panose="020F0502020204030204"/>
                <a:cs typeface="Calibri" panose="020F0502020204030204"/>
                <a:sym typeface="Calibri" panose="020F0502020204030204"/>
              </a:rPr>
              <a:t> системах, та організації </a:t>
            </a:r>
            <a:r>
              <a:rPr lang="en-GB" sz="1050" u="sng">
                <a:solidFill>
                  <a:schemeClr val="hlink"/>
                </a:solidFill>
                <a:latin typeface="Calibri" panose="020F0502020204030204"/>
                <a:ea typeface="Calibri" panose="020F0502020204030204"/>
                <a:cs typeface="Calibri" panose="020F0502020204030204"/>
                <a:sym typeface="Calibri" panose="020F0502020204030204"/>
                <a:hlinkClick r:id="rId5"/>
              </a:rPr>
              <a:t>взаємодії між процесами</a:t>
            </a:r>
            <a:r>
              <a:rPr lang="en-GB" sz="1050">
                <a:solidFill>
                  <a:srgbClr val="000000"/>
                </a:solidFill>
                <a:latin typeface="Calibri" panose="020F0502020204030204"/>
                <a:ea typeface="Calibri" panose="020F0502020204030204"/>
                <a:cs typeface="Calibri" panose="020F0502020204030204"/>
                <a:sym typeface="Calibri" panose="020F0502020204030204"/>
              </a:rPr>
              <a:t>. Координація робиться шляхом відсилання повідомлень отримувачу. Повідомлення можуть мати форму викликів функцій, сигналів, та пакетів даних. До найвідоміших моделей обчислень, основаних на обміні повідомленнями належать модель Актора та </a:t>
            </a:r>
            <a:r>
              <a:rPr lang="en-GB" sz="1050" u="sng">
                <a:solidFill>
                  <a:schemeClr val="hlink"/>
                </a:solidFill>
                <a:latin typeface="Calibri" panose="020F0502020204030204"/>
                <a:ea typeface="Calibri" panose="020F0502020204030204"/>
                <a:cs typeface="Calibri" panose="020F0502020204030204"/>
                <a:sym typeface="Calibri" panose="020F0502020204030204"/>
                <a:hlinkClick r:id="rId6"/>
              </a:rPr>
              <a:t>числення процесів</a:t>
            </a:r>
            <a:r>
              <a:rPr lang="en-GB" sz="1050">
                <a:solidFill>
                  <a:srgbClr val="000000"/>
                </a:solidFill>
                <a:latin typeface="Calibri" panose="020F0502020204030204"/>
                <a:ea typeface="Calibri" panose="020F0502020204030204"/>
                <a:cs typeface="Calibri" panose="020F0502020204030204"/>
                <a:sym typeface="Calibri" panose="020F0502020204030204"/>
              </a:rPr>
              <a:t>.</a:t>
            </a:r>
            <a:endParaRPr sz="105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1200"/>
              </a:spcAft>
              <a:buNone/>
            </a:pPr>
            <a:endParaRPr sz="11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367" name="Google Shape;367;p42"/>
          <p:cNvPicPr preferRelativeResize="0"/>
          <p:nvPr/>
        </p:nvPicPr>
        <p:blipFill>
          <a:blip r:embed="rId7"/>
          <a:stretch>
            <a:fillRect/>
          </a:stretch>
        </p:blipFill>
        <p:spPr>
          <a:xfrm>
            <a:off x="6198699" y="2541500"/>
            <a:ext cx="2694876" cy="2375075"/>
          </a:xfrm>
          <a:prstGeom prst="rect">
            <a:avLst/>
          </a:prstGeom>
          <a:noFill/>
          <a:ln>
            <a:noFill/>
          </a:ln>
        </p:spPr>
      </p:pic>
      <p:cxnSp>
        <p:nvCxnSpPr>
          <p:cNvPr id="368" name="Google Shape;368;p42"/>
          <p:cNvCxnSpPr/>
          <p:nvPr/>
        </p:nvCxnSpPr>
        <p:spPr>
          <a:xfrm>
            <a:off x="945500" y="1512800"/>
            <a:ext cx="7548900" cy="75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372" name="Shape 372"/>
        <p:cNvGrpSpPr/>
        <p:nvPr/>
      </p:nvGrpSpPr>
      <p:grpSpPr>
        <a:xfrm>
          <a:off x="0" y="0"/>
          <a:ext cx="0" cy="0"/>
          <a:chOff x="0" y="0"/>
          <a:chExt cx="0" cy="0"/>
        </a:xfrm>
      </p:grpSpPr>
      <p:sp>
        <p:nvSpPr>
          <p:cNvPr id="373" name="Google Shape;373;p43"/>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43"/>
          <p:cNvSpPr txBox="1"/>
          <p:nvPr>
            <p:ph type="subTitle" idx="4294967295"/>
          </p:nvPr>
        </p:nvSpPr>
        <p:spPr>
          <a:xfrm>
            <a:off x="847500" y="823525"/>
            <a:ext cx="7450500" cy="3761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2800" b="1">
                <a:solidFill>
                  <a:srgbClr val="000000"/>
                </a:solidFill>
                <a:latin typeface="Calibri" panose="020F0502020204030204"/>
                <a:ea typeface="Calibri" panose="020F0502020204030204"/>
                <a:cs typeface="Calibri" panose="020F0502020204030204"/>
                <a:sym typeface="Calibri" panose="020F0502020204030204"/>
              </a:rPr>
              <a:t>Успадкування(наслідування)</a:t>
            </a:r>
            <a:endParaRPr sz="2800" b="1">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0"/>
              </a:spcAft>
              <a:buNone/>
            </a:pP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120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Клас може мати «підкласи», спеціалізовані, розширені версії надкласу. Можуть навіть утворюватись цілі дерева успадкування. Наприклад, клас Собака може мати підкласи Коллі, Пекінес, Вівчарка тощо. Так, Сірко може бути екземпляром класу Вівчарка. </a:t>
            </a:r>
            <a:endParaRPr sz="11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375" name="Google Shape;375;p43"/>
          <p:cNvPicPr preferRelativeResize="0"/>
          <p:nvPr/>
        </p:nvPicPr>
        <p:blipFill>
          <a:blip r:embed="rId1"/>
          <a:stretch>
            <a:fillRect/>
          </a:stretch>
        </p:blipFill>
        <p:spPr>
          <a:xfrm>
            <a:off x="5158625" y="2431922"/>
            <a:ext cx="3757900" cy="2487750"/>
          </a:xfrm>
          <a:prstGeom prst="rect">
            <a:avLst/>
          </a:prstGeom>
          <a:noFill/>
          <a:ln>
            <a:noFill/>
          </a:ln>
        </p:spPr>
      </p:pic>
      <p:cxnSp>
        <p:nvCxnSpPr>
          <p:cNvPr id="376" name="Google Shape;376;p43"/>
          <p:cNvCxnSpPr/>
          <p:nvPr/>
        </p:nvCxnSpPr>
        <p:spPr>
          <a:xfrm>
            <a:off x="945500" y="1512800"/>
            <a:ext cx="7548900" cy="75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380" name="Shape 380"/>
        <p:cNvGrpSpPr/>
        <p:nvPr/>
      </p:nvGrpSpPr>
      <p:grpSpPr>
        <a:xfrm>
          <a:off x="0" y="0"/>
          <a:ext cx="0" cy="0"/>
          <a:chOff x="0" y="0"/>
          <a:chExt cx="0" cy="0"/>
        </a:xfrm>
      </p:grpSpPr>
      <p:sp>
        <p:nvSpPr>
          <p:cNvPr id="381" name="Google Shape;381;p44"/>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44"/>
          <p:cNvSpPr txBox="1"/>
          <p:nvPr>
            <p:ph type="subTitle" idx="4294967295"/>
          </p:nvPr>
        </p:nvSpPr>
        <p:spPr>
          <a:xfrm>
            <a:off x="847500" y="823525"/>
            <a:ext cx="7450500" cy="3761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2800" b="1">
                <a:solidFill>
                  <a:srgbClr val="000000"/>
                </a:solidFill>
                <a:latin typeface="Calibri" panose="020F0502020204030204"/>
                <a:ea typeface="Calibri" panose="020F0502020204030204"/>
                <a:cs typeface="Calibri" panose="020F0502020204030204"/>
                <a:sym typeface="Calibri" panose="020F0502020204030204"/>
              </a:rPr>
              <a:t>Приховування інформації </a:t>
            </a:r>
            <a:r>
              <a:rPr lang="en-GB" sz="2800" b="1">
                <a:solidFill>
                  <a:srgbClr val="000000"/>
                </a:solidFill>
                <a:latin typeface="Calibri" panose="020F0502020204030204"/>
                <a:ea typeface="Calibri" panose="020F0502020204030204"/>
                <a:cs typeface="Calibri" panose="020F0502020204030204"/>
                <a:sym typeface="Calibri" panose="020F0502020204030204"/>
              </a:rPr>
              <a:t>(інкапсуляція)</a:t>
            </a:r>
            <a:endParaRPr sz="2800" b="1">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0"/>
              </a:spcAft>
              <a:buNone/>
            </a:pP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120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Приховування деталей про роботу класів від об'єктів, що їх використовують або надсилають їм повідомлення. Так, наприклад, клас Собака має метод гавкати(). Реалізація цього методу описує як саме повинно відбуватись гавкання (приміром, спочатку вдихнути(), а потім видихнути() на обраній частоті та гучності). Петро, хазяїн пса Сірка, не повинен знати як він гавкає.</a:t>
            </a:r>
            <a:endParaRPr sz="11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383" name="Google Shape;383;p44"/>
          <p:cNvPicPr preferRelativeResize="0"/>
          <p:nvPr/>
        </p:nvPicPr>
        <p:blipFill rotWithShape="1">
          <a:blip r:embed="rId1"/>
          <a:srcRect b="12049"/>
          <a:stretch>
            <a:fillRect/>
          </a:stretch>
        </p:blipFill>
        <p:spPr>
          <a:xfrm>
            <a:off x="6387875" y="2614975"/>
            <a:ext cx="2513825" cy="2316725"/>
          </a:xfrm>
          <a:prstGeom prst="rect">
            <a:avLst/>
          </a:prstGeom>
          <a:noFill/>
          <a:ln>
            <a:noFill/>
          </a:ln>
        </p:spPr>
      </p:pic>
      <p:cxnSp>
        <p:nvCxnSpPr>
          <p:cNvPr id="384" name="Google Shape;384;p44"/>
          <p:cNvCxnSpPr/>
          <p:nvPr/>
        </p:nvCxnSpPr>
        <p:spPr>
          <a:xfrm>
            <a:off x="945500" y="1512800"/>
            <a:ext cx="7548900" cy="75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388" name="Shape 388"/>
        <p:cNvGrpSpPr/>
        <p:nvPr/>
      </p:nvGrpSpPr>
      <p:grpSpPr>
        <a:xfrm>
          <a:off x="0" y="0"/>
          <a:ext cx="0" cy="0"/>
          <a:chOff x="0" y="0"/>
          <a:chExt cx="0" cy="0"/>
        </a:xfrm>
      </p:grpSpPr>
      <p:sp>
        <p:nvSpPr>
          <p:cNvPr id="389" name="Google Shape;389;p45"/>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45"/>
          <p:cNvSpPr txBox="1"/>
          <p:nvPr>
            <p:ph type="subTitle" idx="4294967295"/>
          </p:nvPr>
        </p:nvSpPr>
        <p:spPr>
          <a:xfrm>
            <a:off x="847500" y="823525"/>
            <a:ext cx="7450500" cy="3761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2800" b="1">
                <a:solidFill>
                  <a:srgbClr val="000000"/>
                </a:solidFill>
                <a:latin typeface="Calibri" panose="020F0502020204030204"/>
                <a:ea typeface="Calibri" panose="020F0502020204030204"/>
                <a:cs typeface="Calibri" panose="020F0502020204030204"/>
                <a:sym typeface="Calibri" panose="020F0502020204030204"/>
              </a:rPr>
              <a:t>Абстрагування</a:t>
            </a:r>
            <a:endParaRPr sz="2800" b="1">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0"/>
              </a:spcAft>
              <a:buNone/>
            </a:pP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just" rtl="0">
              <a:spcBef>
                <a:spcPts val="1200"/>
              </a:spcBef>
              <a:spcAft>
                <a:spcPts val="120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Спрощення складної дійсності шляхом моделювання класів, що відповідають проблемі, та використання найприйнятнішого рівня деталізації окремих аспектів проблеми. Наприклад Собака Сірко більшу частину часу може розглядатись як Собака, а коли потрібно отримати доступ до інформації специфічної для собак породи коллі — як Коллі і як Тварина (можливо, батьківський клас Собака) під час підрахунку тварин Петра.</a:t>
            </a:r>
            <a:endParaRPr sz="1100">
              <a:solidFill>
                <a:srgbClr val="000000"/>
              </a:solidFill>
              <a:latin typeface="Calibri" panose="020F0502020204030204"/>
              <a:ea typeface="Calibri" panose="020F0502020204030204"/>
              <a:cs typeface="Calibri" panose="020F0502020204030204"/>
              <a:sym typeface="Calibri" panose="020F0502020204030204"/>
            </a:endParaRPr>
          </a:p>
        </p:txBody>
      </p:sp>
      <p:cxnSp>
        <p:nvCxnSpPr>
          <p:cNvPr id="391" name="Google Shape;391;p45"/>
          <p:cNvCxnSpPr/>
          <p:nvPr/>
        </p:nvCxnSpPr>
        <p:spPr>
          <a:xfrm>
            <a:off x="945500" y="1512800"/>
            <a:ext cx="7548900" cy="7500"/>
          </a:xfrm>
          <a:prstGeom prst="straightConnector1">
            <a:avLst/>
          </a:prstGeom>
          <a:noFill/>
          <a:ln w="9525" cap="flat" cmpd="sng">
            <a:solidFill>
              <a:schemeClr val="dk2"/>
            </a:solidFill>
            <a:prstDash val="solid"/>
            <a:round/>
            <a:headEnd type="none" w="med" len="med"/>
            <a:tailEnd type="none" w="med" len="med"/>
          </a:ln>
        </p:spPr>
      </p:cxnSp>
      <p:pic>
        <p:nvPicPr>
          <p:cNvPr id="2" name="Picture 1" descr="output-onlinegiftools (7)"/>
          <p:cNvPicPr>
            <a:picLocks noChangeAspect="1"/>
          </p:cNvPicPr>
          <p:nvPr/>
        </p:nvPicPr>
        <p:blipFill>
          <a:blip r:embed="rId1">
            <a:grayscl/>
            <a:lum bright="42000" contrast="82000"/>
          </a:blip>
          <a:stretch>
            <a:fillRect/>
          </a:stretch>
        </p:blipFill>
        <p:spPr>
          <a:xfrm>
            <a:off x="5003800" y="1635760"/>
            <a:ext cx="5163185" cy="376428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396" name="Shape 396"/>
        <p:cNvGrpSpPr/>
        <p:nvPr/>
      </p:nvGrpSpPr>
      <p:grpSpPr>
        <a:xfrm>
          <a:off x="0" y="0"/>
          <a:ext cx="0" cy="0"/>
          <a:chOff x="0" y="0"/>
          <a:chExt cx="0" cy="0"/>
        </a:xfrm>
      </p:grpSpPr>
      <p:sp>
        <p:nvSpPr>
          <p:cNvPr id="397" name="Google Shape;397;p46"/>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46"/>
          <p:cNvSpPr txBox="1"/>
          <p:nvPr>
            <p:ph type="subTitle" idx="4294967295"/>
          </p:nvPr>
        </p:nvSpPr>
        <p:spPr>
          <a:xfrm>
            <a:off x="847500" y="823525"/>
            <a:ext cx="7450500" cy="3761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2800" b="1">
                <a:solidFill>
                  <a:srgbClr val="000000"/>
                </a:solidFill>
                <a:latin typeface="Calibri" panose="020F0502020204030204"/>
                <a:ea typeface="Calibri" panose="020F0502020204030204"/>
                <a:cs typeface="Calibri" panose="020F0502020204030204"/>
                <a:sym typeface="Calibri" panose="020F0502020204030204"/>
              </a:rPr>
              <a:t>Поліморфізм</a:t>
            </a:r>
            <a:endParaRPr sz="2800" b="1">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0"/>
              </a:spcAft>
              <a:buNone/>
            </a:pP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120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Поліморфізм означає залежність поведінки від класу, в якому ця поведінка викликається, тобто, два або більше класів можуть реагувати по-різному на однакові повідомлення. Наприклад, якщо Собака отримує команду голос(), то у відповідь можна отримати Гав; якщо Свиня отримує команду голос(), то у відповідь можна отримати Рох-рох.</a:t>
            </a:r>
            <a:endParaRPr sz="1100">
              <a:solidFill>
                <a:srgbClr val="000000"/>
              </a:solidFill>
              <a:latin typeface="Calibri" panose="020F0502020204030204"/>
              <a:ea typeface="Calibri" panose="020F0502020204030204"/>
              <a:cs typeface="Calibri" panose="020F0502020204030204"/>
              <a:sym typeface="Calibri" panose="020F0502020204030204"/>
            </a:endParaRPr>
          </a:p>
        </p:txBody>
      </p:sp>
      <p:cxnSp>
        <p:nvCxnSpPr>
          <p:cNvPr id="399" name="Google Shape;399;p46"/>
          <p:cNvCxnSpPr/>
          <p:nvPr/>
        </p:nvCxnSpPr>
        <p:spPr>
          <a:xfrm>
            <a:off x="945500" y="1512800"/>
            <a:ext cx="7548900" cy="7500"/>
          </a:xfrm>
          <a:prstGeom prst="straightConnector1">
            <a:avLst/>
          </a:prstGeom>
          <a:noFill/>
          <a:ln w="9525" cap="flat" cmpd="sng">
            <a:solidFill>
              <a:schemeClr val="dk2"/>
            </a:solidFill>
            <a:prstDash val="solid"/>
            <a:round/>
            <a:headEnd type="none" w="med" len="med"/>
            <a:tailEnd type="none" w="med" len="med"/>
          </a:ln>
        </p:spPr>
      </p:cxnSp>
      <p:pic>
        <p:nvPicPr>
          <p:cNvPr id="400" name="Google Shape;400;p46"/>
          <p:cNvPicPr preferRelativeResize="0"/>
          <p:nvPr/>
        </p:nvPicPr>
        <p:blipFill rotWithShape="1">
          <a:blip r:embed="rId1"/>
          <a:srcRect r="8391"/>
          <a:stretch>
            <a:fillRect/>
          </a:stretch>
        </p:blipFill>
        <p:spPr>
          <a:xfrm>
            <a:off x="5544400" y="2875700"/>
            <a:ext cx="3381075" cy="20761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404" name="Shape 404"/>
        <p:cNvGrpSpPr/>
        <p:nvPr/>
      </p:nvGrpSpPr>
      <p:grpSpPr>
        <a:xfrm>
          <a:off x="0" y="0"/>
          <a:ext cx="0" cy="0"/>
          <a:chOff x="0" y="0"/>
          <a:chExt cx="0" cy="0"/>
        </a:xfrm>
      </p:grpSpPr>
      <p:sp>
        <p:nvSpPr>
          <p:cNvPr id="405" name="Google Shape;405;p47"/>
          <p:cNvSpPr/>
          <p:nvPr/>
        </p:nvSpPr>
        <p:spPr>
          <a:xfrm>
            <a:off x="211800" y="227350"/>
            <a:ext cx="8686200" cy="3042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47"/>
          <p:cNvSpPr txBox="1"/>
          <p:nvPr/>
        </p:nvSpPr>
        <p:spPr>
          <a:xfrm>
            <a:off x="306705" y="3777615"/>
            <a:ext cx="8482965" cy="1033145"/>
          </a:xfrm>
          <a:prstGeom prst="rect">
            <a:avLst/>
          </a:prstGeom>
          <a:noFill/>
          <a:ln>
            <a:noFill/>
          </a:ln>
        </p:spPr>
        <p:txBody>
          <a:bodyPr spcFirstLastPara="1" wrap="square" lIns="0" tIns="0" rIns="0" bIns="0" anchor="t" anchorCtr="0">
            <a:noAutofit/>
          </a:bodyPr>
          <a:lstStyle/>
          <a:p>
            <a:pPr marL="0" lvl="0" indent="0" algn="ctr" rtl="0">
              <a:lnSpc>
                <a:spcPct val="115000"/>
              </a:lnSpc>
              <a:spcBef>
                <a:spcPts val="1200"/>
              </a:spcBef>
              <a:spcAft>
                <a:spcPts val="1200"/>
              </a:spcAft>
              <a:buNone/>
            </a:pPr>
            <a:r>
              <a:rPr lang="en-GB" sz="1500">
                <a:latin typeface="Calibri" panose="020F0502020204030204"/>
                <a:ea typeface="Calibri" panose="020F0502020204030204"/>
                <a:cs typeface="Calibri" panose="020F0502020204030204"/>
                <a:sym typeface="Calibri" panose="020F0502020204030204"/>
              </a:rPr>
              <a:t>Розуміння концепцій та базових елементів ООП дозволяє бачити у тих чи інших особливостях мов програмування не заявлені маркетологами «унікальні можливості», а різновиди реалізації широко відомих ідей.</a:t>
            </a:r>
            <a:endParaRPr sz="1800">
              <a:solidFill>
                <a:srgbClr val="141414"/>
              </a:solidFill>
              <a:latin typeface="Quicksand Medium"/>
              <a:ea typeface="Quicksand Medium"/>
              <a:cs typeface="Quicksand Medium"/>
              <a:sym typeface="Quicksand Medium"/>
            </a:endParaRPr>
          </a:p>
        </p:txBody>
      </p:sp>
      <p:pic>
        <p:nvPicPr>
          <p:cNvPr id="407" name="Google Shape;407;p47"/>
          <p:cNvPicPr preferRelativeResize="0"/>
          <p:nvPr/>
        </p:nvPicPr>
        <p:blipFill>
          <a:blip r:embed="rId1"/>
          <a:stretch>
            <a:fillRect/>
          </a:stretch>
        </p:blipFill>
        <p:spPr>
          <a:xfrm>
            <a:off x="211800" y="227350"/>
            <a:ext cx="2109331" cy="3042300"/>
          </a:xfrm>
          <a:prstGeom prst="rect">
            <a:avLst/>
          </a:prstGeom>
          <a:noFill/>
          <a:ln>
            <a:noFill/>
          </a:ln>
        </p:spPr>
      </p:pic>
      <p:sp>
        <p:nvSpPr>
          <p:cNvPr id="408" name="Google Shape;408;p47"/>
          <p:cNvSpPr txBox="1"/>
          <p:nvPr>
            <p:ph type="ctrTitle"/>
          </p:nvPr>
        </p:nvSpPr>
        <p:spPr>
          <a:xfrm>
            <a:off x="3734025" y="712950"/>
            <a:ext cx="4697400" cy="16395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4500">
                <a:latin typeface="Calibri" panose="020F0502020204030204"/>
                <a:ea typeface="Calibri" panose="020F0502020204030204"/>
                <a:cs typeface="Calibri" panose="020F0502020204030204"/>
                <a:sym typeface="Calibri" panose="020F0502020204030204"/>
              </a:rPr>
              <a:t>Висновок</a:t>
            </a:r>
            <a:endParaRPr sz="4500">
              <a:latin typeface="Calibri" panose="020F0502020204030204"/>
              <a:ea typeface="Calibri" panose="020F0502020204030204"/>
              <a:cs typeface="Calibri" panose="020F0502020204030204"/>
              <a:sym typeface="Calibri" panose="020F0502020204030204"/>
            </a:endParaRPr>
          </a:p>
        </p:txBody>
      </p:sp>
      <p:sp>
        <p:nvSpPr>
          <p:cNvPr id="409" name="Google Shape;409;p47"/>
          <p:cNvSpPr txBox="1"/>
          <p:nvPr>
            <p:ph type="title" idx="4294967295"/>
          </p:nvPr>
        </p:nvSpPr>
        <p:spPr>
          <a:xfrm>
            <a:off x="3646805" y="553085"/>
            <a:ext cx="1154430" cy="12045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5/</a:t>
            </a:r>
            <a:endParaRPr lang="en-GB"/>
          </a:p>
        </p:txBody>
      </p:sp>
      <p:sp>
        <p:nvSpPr>
          <p:cNvPr id="410" name="Google Shape;410;p47"/>
          <p:cNvSpPr/>
          <p:nvPr/>
        </p:nvSpPr>
        <p:spPr>
          <a:xfrm>
            <a:off x="8303925" y="71295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11" name="Google Shape;411;p47"/>
          <p:cNvCxnSpPr/>
          <p:nvPr/>
        </p:nvCxnSpPr>
        <p:spPr>
          <a:xfrm>
            <a:off x="3744175" y="2359950"/>
            <a:ext cx="49242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415" name="Shape 415"/>
        <p:cNvGrpSpPr/>
        <p:nvPr/>
      </p:nvGrpSpPr>
      <p:grpSpPr>
        <a:xfrm>
          <a:off x="0" y="0"/>
          <a:ext cx="0" cy="0"/>
          <a:chOff x="0" y="0"/>
          <a:chExt cx="0" cy="0"/>
        </a:xfrm>
      </p:grpSpPr>
      <p:sp>
        <p:nvSpPr>
          <p:cNvPr id="416" name="Google Shape;416;p48"/>
          <p:cNvSpPr/>
          <p:nvPr/>
        </p:nvSpPr>
        <p:spPr>
          <a:xfrm>
            <a:off x="212090" y="227330"/>
            <a:ext cx="8686165" cy="3043555"/>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48"/>
          <p:cNvSpPr txBox="1"/>
          <p:nvPr/>
        </p:nvSpPr>
        <p:spPr>
          <a:xfrm>
            <a:off x="3850005" y="356235"/>
            <a:ext cx="4800600" cy="2654935"/>
          </a:xfrm>
          <a:prstGeom prst="rect">
            <a:avLst/>
          </a:prstGeom>
          <a:noFill/>
          <a:ln>
            <a:noFill/>
          </a:ln>
        </p:spPr>
        <p:txBody>
          <a:bodyPr spcFirstLastPara="1" wrap="square" lIns="0" tIns="0" rIns="0" bIns="0" anchor="t" anchorCtr="0">
            <a:noAutofit/>
          </a:bodyPr>
          <a:lstStyle/>
          <a:p>
            <a:pPr marL="0" lvl="0" indent="0" algn="just" rtl="0">
              <a:lnSpc>
                <a:spcPct val="100000"/>
              </a:lnSpc>
              <a:spcBef>
                <a:spcPts val="1200"/>
              </a:spcBef>
              <a:spcAft>
                <a:spcPts val="0"/>
              </a:spcAft>
              <a:buNone/>
            </a:pPr>
            <a:r>
              <a:rPr lang="en-GB" sz="1200">
                <a:solidFill>
                  <a:schemeClr val="tx1"/>
                </a:solidFill>
                <a:latin typeface="Calibri" panose="020F0502020204030204"/>
                <a:ea typeface="Calibri" panose="020F0502020204030204"/>
                <a:cs typeface="Calibri" panose="020F0502020204030204"/>
                <a:sym typeface="Calibri" panose="020F0502020204030204"/>
              </a:rPr>
              <a:t>1. </a:t>
            </a:r>
            <a:r>
              <a:rPr lang="en-GB" sz="1200" u="sng">
                <a:solidFill>
                  <a:schemeClr val="tx1"/>
                </a:solidFill>
                <a:latin typeface="Calibri" panose="020F0502020204030204"/>
                <a:ea typeface="Calibri" panose="020F0502020204030204"/>
                <a:cs typeface="Calibri" panose="020F0502020204030204"/>
                <a:sym typeface="Calibri" panose="020F0502020204030204"/>
              </a:rPr>
              <a:t>Об'єктно-орієнтоване моделювання[Wikipedia].</a:t>
            </a:r>
            <a:endParaRPr sz="1200" u="sng">
              <a:solidFill>
                <a:schemeClr val="tx1"/>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0"/>
              </a:spcAft>
              <a:buNone/>
            </a:pPr>
            <a:r>
              <a:rPr lang="en-GB" sz="1200">
                <a:solidFill>
                  <a:schemeClr val="tx1"/>
                </a:solidFill>
                <a:latin typeface="Calibri" panose="020F0502020204030204"/>
                <a:ea typeface="Calibri" panose="020F0502020204030204"/>
                <a:cs typeface="Calibri" panose="020F0502020204030204"/>
                <a:sym typeface="Calibri" panose="020F0502020204030204"/>
              </a:rPr>
              <a:t>2. </a:t>
            </a:r>
            <a:r>
              <a:rPr lang="en-GB" sz="1200" u="sng">
                <a:solidFill>
                  <a:schemeClr val="tx1"/>
                </a:solidFill>
                <a:latin typeface="Calibri" panose="020F0502020204030204"/>
                <a:ea typeface="Calibri" panose="020F0502020204030204"/>
                <a:cs typeface="Calibri" panose="020F0502020204030204"/>
                <a:sym typeface="Calibri" panose="020F0502020204030204"/>
                <a:hlinkClick r:id="rId1"/>
              </a:rPr>
              <a:t>Об'єктно-орієнтоване програмування.[Wikipedia]</a:t>
            </a:r>
            <a:r>
              <a:rPr lang="en-GB" sz="1200">
                <a:solidFill>
                  <a:schemeClr val="tx1"/>
                </a:solidFill>
                <a:latin typeface="Calibri" panose="020F0502020204030204"/>
                <a:ea typeface="Calibri" panose="020F0502020204030204"/>
                <a:cs typeface="Calibri" panose="020F0502020204030204"/>
                <a:sym typeface="Calibri" panose="020F0502020204030204"/>
              </a:rPr>
              <a:t>.</a:t>
            </a:r>
            <a:endParaRPr sz="1200">
              <a:solidFill>
                <a:schemeClr val="tx1"/>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0"/>
              </a:spcAft>
              <a:buNone/>
            </a:pPr>
            <a:r>
              <a:rPr lang="en-GB" sz="1200">
                <a:solidFill>
                  <a:schemeClr val="tx1"/>
                </a:solidFill>
                <a:latin typeface="Calibri" panose="020F0502020204030204"/>
                <a:ea typeface="Calibri" panose="020F0502020204030204"/>
                <a:cs typeface="Calibri" panose="020F0502020204030204"/>
                <a:sym typeface="Calibri" panose="020F0502020204030204"/>
              </a:rPr>
              <a:t>3. </a:t>
            </a:r>
            <a:r>
              <a:rPr lang="en-GB" sz="1200" u="sng">
                <a:solidFill>
                  <a:schemeClr val="tx1"/>
                </a:solidFill>
                <a:latin typeface="Calibri" panose="020F0502020204030204"/>
                <a:ea typeface="Calibri" panose="020F0502020204030204"/>
                <a:cs typeface="Calibri" panose="020F0502020204030204"/>
                <a:sym typeface="Calibri" panose="020F0502020204030204"/>
                <a:hlinkClick r:id="rId2"/>
              </a:rPr>
              <a:t>Об'єктно-орієнтований підхід до програмування[Портал Знань].</a:t>
            </a:r>
            <a:endParaRPr sz="1200" u="sng">
              <a:solidFill>
                <a:schemeClr val="tx1"/>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0"/>
              </a:spcAft>
              <a:buNone/>
            </a:pPr>
            <a:r>
              <a:rPr lang="en-GB" sz="1200">
                <a:solidFill>
                  <a:schemeClr val="tx1"/>
                </a:solidFill>
                <a:latin typeface="Calibri" panose="020F0502020204030204"/>
                <a:ea typeface="Calibri" panose="020F0502020204030204"/>
                <a:cs typeface="Calibri" panose="020F0502020204030204"/>
                <a:sym typeface="Calibri" panose="020F0502020204030204"/>
              </a:rPr>
              <a:t>4. </a:t>
            </a:r>
            <a:r>
              <a:rPr lang="en-GB" sz="1200" u="sng">
                <a:solidFill>
                  <a:schemeClr val="tx1"/>
                </a:solidFill>
                <a:latin typeface="Calibri" panose="020F0502020204030204"/>
                <a:ea typeface="Calibri" panose="020F0502020204030204"/>
                <a:cs typeface="Calibri" panose="020F0502020204030204"/>
                <a:sym typeface="Calibri" panose="020F0502020204030204"/>
                <a:hlinkClick r:id="rId3"/>
              </a:rPr>
              <a:t>ОБ'ЄКТНО-ОРІЄНТОВАНИЙ ПІДХІД[stud.com.ua].</a:t>
            </a:r>
            <a:endParaRPr sz="1200" u="sng">
              <a:solidFill>
                <a:schemeClr val="tx1"/>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0"/>
              </a:spcAft>
              <a:buNone/>
            </a:pPr>
            <a:r>
              <a:rPr lang="en-GB" sz="1200">
                <a:solidFill>
                  <a:schemeClr val="tx1"/>
                </a:solidFill>
                <a:latin typeface="Calibri" panose="020F0502020204030204"/>
                <a:ea typeface="Calibri" panose="020F0502020204030204"/>
                <a:cs typeface="Calibri" panose="020F0502020204030204"/>
                <a:sym typeface="Calibri" panose="020F0502020204030204"/>
              </a:rPr>
              <a:t>5. </a:t>
            </a:r>
            <a:r>
              <a:rPr lang="en-GB" sz="1200" u="sng">
                <a:solidFill>
                  <a:schemeClr val="tx1"/>
                </a:solidFill>
                <a:latin typeface="Calibri" panose="020F0502020204030204"/>
                <a:ea typeface="Calibri" panose="020F0502020204030204"/>
                <a:cs typeface="Calibri" panose="020F0502020204030204"/>
                <a:sym typeface="Calibri" panose="020F0502020204030204"/>
                <a:hlinkClick r:id="rId4"/>
              </a:rPr>
              <a:t>Граді Буч[Wikipedia].</a:t>
            </a:r>
            <a:endParaRPr sz="1200" u="sng">
              <a:solidFill>
                <a:schemeClr val="tx1"/>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0"/>
              </a:spcAft>
              <a:buNone/>
            </a:pPr>
            <a:r>
              <a:rPr lang="en-GB" sz="1200">
                <a:solidFill>
                  <a:schemeClr val="tx1"/>
                </a:solidFill>
                <a:latin typeface="Calibri" panose="020F0502020204030204"/>
                <a:ea typeface="Calibri" panose="020F0502020204030204"/>
                <a:cs typeface="Calibri" panose="020F0502020204030204"/>
                <a:sym typeface="Calibri" panose="020F0502020204030204"/>
              </a:rPr>
              <a:t>6. </a:t>
            </a:r>
            <a:r>
              <a:rPr lang="en-GB" sz="1200" u="sng">
                <a:solidFill>
                  <a:schemeClr val="tx1"/>
                </a:solidFill>
                <a:latin typeface="Calibri" panose="020F0502020204030204"/>
                <a:ea typeface="Calibri" panose="020F0502020204030204"/>
                <a:cs typeface="Calibri" panose="020F0502020204030204"/>
                <a:sym typeface="Calibri" panose="020F0502020204030204"/>
                <a:hlinkClick r:id="rId5"/>
              </a:rPr>
              <a:t>Якобсон, Ивар[Wikipedia].</a:t>
            </a:r>
            <a:endParaRPr sz="1200" u="sng">
              <a:solidFill>
                <a:schemeClr val="tx1"/>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0"/>
              </a:spcAft>
              <a:buNone/>
            </a:pPr>
            <a:r>
              <a:rPr lang="en-GB" sz="1200">
                <a:solidFill>
                  <a:schemeClr val="tx1"/>
                </a:solidFill>
                <a:latin typeface="Calibri" panose="020F0502020204030204"/>
                <a:ea typeface="Calibri" panose="020F0502020204030204"/>
                <a:cs typeface="Calibri" panose="020F0502020204030204"/>
                <a:sym typeface="Calibri" panose="020F0502020204030204"/>
              </a:rPr>
              <a:t>7. </a:t>
            </a:r>
            <a:r>
              <a:rPr lang="en-GB" sz="1200" u="sng">
                <a:solidFill>
                  <a:schemeClr val="tx1"/>
                </a:solidFill>
                <a:latin typeface="Calibri" panose="020F0502020204030204"/>
                <a:ea typeface="Calibri" panose="020F0502020204030204"/>
                <a:cs typeface="Calibri" panose="020F0502020204030204"/>
                <a:sym typeface="Calibri" panose="020F0502020204030204"/>
                <a:hlinkClick r:id="rId6"/>
              </a:rPr>
              <a:t>Рамбо, Джеймс[Wikipedia].</a:t>
            </a:r>
            <a:endParaRPr sz="1200" u="sng">
              <a:solidFill>
                <a:schemeClr val="tx1"/>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0"/>
              </a:spcAft>
              <a:buNone/>
            </a:pPr>
            <a:r>
              <a:rPr lang="en-GB" sz="1200">
                <a:solidFill>
                  <a:schemeClr val="tx1"/>
                </a:solidFill>
                <a:latin typeface="Calibri" panose="020F0502020204030204"/>
                <a:ea typeface="Calibri" panose="020F0502020204030204"/>
                <a:cs typeface="Calibri" panose="020F0502020204030204"/>
                <a:sym typeface="Calibri" panose="020F0502020204030204"/>
              </a:rPr>
              <a:t>8. </a:t>
            </a:r>
            <a:r>
              <a:rPr lang="en-GB" sz="1200" u="sng">
                <a:solidFill>
                  <a:schemeClr val="tx1"/>
                </a:solidFill>
                <a:latin typeface="Calibri" panose="020F0502020204030204"/>
                <a:ea typeface="Calibri" panose="020F0502020204030204"/>
                <a:cs typeface="Calibri" panose="020F0502020204030204"/>
                <a:sym typeface="Calibri" panose="020F0502020204030204"/>
                <a:hlinkClick r:id="rId7"/>
              </a:rPr>
              <a:t>Обмін повідомленнями[Wikipedia].</a:t>
            </a:r>
            <a:endParaRPr sz="1200" u="sng">
              <a:solidFill>
                <a:schemeClr val="tx1"/>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0"/>
              </a:spcAft>
              <a:buNone/>
            </a:pPr>
            <a:r>
              <a:rPr lang="en-GB" sz="1200">
                <a:solidFill>
                  <a:schemeClr val="tx1"/>
                </a:solidFill>
                <a:latin typeface="Calibri" panose="020F0502020204030204"/>
                <a:ea typeface="Calibri" panose="020F0502020204030204"/>
                <a:cs typeface="Calibri" panose="020F0502020204030204"/>
                <a:sym typeface="Calibri" panose="020F0502020204030204"/>
              </a:rPr>
              <a:t>9. </a:t>
            </a:r>
            <a:r>
              <a:rPr lang="en-GB" sz="1200" u="sng">
                <a:solidFill>
                  <a:schemeClr val="tx1"/>
                </a:solidFill>
                <a:latin typeface="Calibri" panose="020F0502020204030204"/>
                <a:ea typeface="Calibri" panose="020F0502020204030204"/>
                <a:cs typeface="Calibri" panose="020F0502020204030204"/>
                <a:sym typeface="Calibri" panose="020F0502020204030204"/>
                <a:hlinkClick r:id="rId8"/>
              </a:rPr>
              <a:t>Переваги та недоліки об'єктно-орієнтованого підходу[studwood.net].</a:t>
            </a:r>
            <a:endParaRPr sz="1200" u="sng">
              <a:solidFill>
                <a:schemeClr val="tx1"/>
              </a:solidFill>
              <a:latin typeface="Calibri" panose="020F0502020204030204"/>
              <a:ea typeface="Calibri" panose="020F0502020204030204"/>
              <a:cs typeface="Calibri" panose="020F0502020204030204"/>
              <a:sym typeface="Calibri" panose="020F0502020204030204"/>
            </a:endParaRPr>
          </a:p>
          <a:p>
            <a:pPr marL="0" lvl="0" indent="0" algn="just" rtl="0">
              <a:lnSpc>
                <a:spcPct val="100000"/>
              </a:lnSpc>
              <a:spcBef>
                <a:spcPts val="1200"/>
              </a:spcBef>
              <a:spcAft>
                <a:spcPts val="1200"/>
              </a:spcAft>
              <a:buNone/>
            </a:pPr>
            <a:endParaRPr sz="1200" u="sng">
              <a:solidFill>
                <a:schemeClr val="tx1"/>
              </a:solidFill>
              <a:latin typeface="Calibri" panose="020F0502020204030204"/>
              <a:ea typeface="Calibri" panose="020F0502020204030204"/>
              <a:cs typeface="Calibri" panose="020F0502020204030204"/>
              <a:sym typeface="Calibri" panose="020F0502020204030204"/>
            </a:endParaRPr>
          </a:p>
        </p:txBody>
      </p:sp>
      <p:sp>
        <p:nvSpPr>
          <p:cNvPr id="418" name="Google Shape;418;p48"/>
          <p:cNvSpPr txBox="1"/>
          <p:nvPr>
            <p:ph type="ctrTitle"/>
          </p:nvPr>
        </p:nvSpPr>
        <p:spPr>
          <a:xfrm>
            <a:off x="1018540" y="4156075"/>
            <a:ext cx="4697095" cy="428625"/>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4500">
                <a:latin typeface="Calibri" panose="020F0502020204030204"/>
                <a:ea typeface="Calibri" panose="020F0502020204030204"/>
                <a:cs typeface="Calibri" panose="020F0502020204030204"/>
                <a:sym typeface="Calibri" panose="020F0502020204030204"/>
              </a:rPr>
              <a:t>Література</a:t>
            </a:r>
            <a:endParaRPr sz="4500">
              <a:latin typeface="Calibri" panose="020F0502020204030204"/>
              <a:ea typeface="Calibri" panose="020F0502020204030204"/>
              <a:cs typeface="Calibri" panose="020F0502020204030204"/>
              <a:sym typeface="Calibri" panose="020F0502020204030204"/>
            </a:endParaRPr>
          </a:p>
        </p:txBody>
      </p:sp>
      <p:sp>
        <p:nvSpPr>
          <p:cNvPr id="419" name="Google Shape;419;p48"/>
          <p:cNvSpPr txBox="1"/>
          <p:nvPr>
            <p:ph type="title" idx="4294967295"/>
          </p:nvPr>
        </p:nvSpPr>
        <p:spPr>
          <a:xfrm>
            <a:off x="264795" y="3791585"/>
            <a:ext cx="1067435" cy="10915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6</a:t>
            </a:r>
            <a:r>
              <a:rPr lang="en-GB"/>
              <a:t>/</a:t>
            </a:r>
            <a:endParaRPr lang="en-GB"/>
          </a:p>
        </p:txBody>
      </p:sp>
      <p:sp>
        <p:nvSpPr>
          <p:cNvPr id="420" name="Google Shape;420;p48"/>
          <p:cNvSpPr/>
          <p:nvPr/>
        </p:nvSpPr>
        <p:spPr>
          <a:xfrm>
            <a:off x="8650650" y="3596575"/>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21" name="Google Shape;421;p48"/>
          <p:cNvCxnSpPr/>
          <p:nvPr/>
        </p:nvCxnSpPr>
        <p:spPr>
          <a:xfrm>
            <a:off x="1018550" y="4444975"/>
            <a:ext cx="4775400" cy="10200"/>
          </a:xfrm>
          <a:prstGeom prst="straightConnector1">
            <a:avLst/>
          </a:prstGeom>
          <a:noFill/>
          <a:ln w="9525" cap="flat" cmpd="sng">
            <a:solidFill>
              <a:schemeClr val="dk2"/>
            </a:solidFill>
            <a:prstDash val="solid"/>
            <a:round/>
            <a:headEnd type="none" w="med" len="med"/>
            <a:tailEnd type="none" w="med" len="med"/>
          </a:ln>
        </p:spPr>
      </p:cxnSp>
      <p:pic>
        <p:nvPicPr>
          <p:cNvPr id="422" name="Google Shape;422;p48"/>
          <p:cNvPicPr preferRelativeResize="0"/>
          <p:nvPr/>
        </p:nvPicPr>
        <p:blipFill>
          <a:blip r:embed="rId9"/>
          <a:stretch>
            <a:fillRect/>
          </a:stretch>
        </p:blipFill>
        <p:spPr>
          <a:xfrm>
            <a:off x="340375" y="227350"/>
            <a:ext cx="3150964" cy="30423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426" name="Shape 426"/>
        <p:cNvGrpSpPr/>
        <p:nvPr/>
      </p:nvGrpSpPr>
      <p:grpSpPr>
        <a:xfrm>
          <a:off x="0" y="0"/>
          <a:ext cx="0" cy="0"/>
          <a:chOff x="0" y="0"/>
          <a:chExt cx="0" cy="0"/>
        </a:xfrm>
      </p:grpSpPr>
      <p:sp>
        <p:nvSpPr>
          <p:cNvPr id="427" name="Google Shape;427;p49"/>
          <p:cNvSpPr/>
          <p:nvPr/>
        </p:nvSpPr>
        <p:spPr>
          <a:xfrm>
            <a:off x="720000" y="32934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428" name="Google Shape;428;p49"/>
          <p:cNvSpPr/>
          <p:nvPr/>
        </p:nvSpPr>
        <p:spPr>
          <a:xfrm>
            <a:off x="219350" y="219350"/>
            <a:ext cx="8728800" cy="4697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429" name="Google Shape;429;p49"/>
          <p:cNvSpPr txBox="1"/>
          <p:nvPr>
            <p:ph type="ctrTitle"/>
          </p:nvPr>
        </p:nvSpPr>
        <p:spPr>
          <a:xfrm>
            <a:off x="323850" y="4300220"/>
            <a:ext cx="5191760" cy="747395"/>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3600" b="0" i="1">
                <a:solidFill>
                  <a:schemeClr val="lt2"/>
                </a:solidFill>
                <a:latin typeface="Calibri" panose="020F0502020204030204"/>
                <a:ea typeface="Calibri" panose="020F0502020204030204"/>
                <a:cs typeface="Calibri" panose="020F0502020204030204"/>
                <a:sym typeface="Calibri" panose="020F0502020204030204"/>
              </a:rPr>
              <a:t>Дякую за увагу</a:t>
            </a:r>
            <a:r>
              <a:rPr lang="uk-UA" altLang="en-GB" sz="3600" b="0" i="1">
                <a:solidFill>
                  <a:schemeClr val="lt2"/>
                </a:solidFill>
                <a:latin typeface="Calibri" panose="020F0502020204030204"/>
                <a:ea typeface="Calibri" panose="020F0502020204030204"/>
                <a:cs typeface="Calibri" panose="020F0502020204030204"/>
                <a:sym typeface="Calibri" panose="020F0502020204030204"/>
              </a:rPr>
              <a:t>*</a:t>
            </a:r>
            <a:endParaRPr lang="uk-UA" altLang="en-GB" sz="3600" b="0" i="1">
              <a:solidFill>
                <a:schemeClr val="lt2"/>
              </a:solidFill>
              <a:latin typeface="Calibri" panose="020F0502020204030204"/>
              <a:ea typeface="Calibri" panose="020F0502020204030204"/>
              <a:cs typeface="Calibri" panose="020F0502020204030204"/>
              <a:sym typeface="Calibri" panose="020F0502020204030204"/>
            </a:endParaRPr>
          </a:p>
        </p:txBody>
      </p:sp>
      <p:sp>
        <p:nvSpPr>
          <p:cNvPr id="430" name="Google Shape;430;p49"/>
          <p:cNvSpPr/>
          <p:nvPr/>
        </p:nvSpPr>
        <p:spPr>
          <a:xfrm>
            <a:off x="8303925" y="71295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431" name="Google Shape;431;p49"/>
          <p:cNvPicPr preferRelativeResize="0"/>
          <p:nvPr/>
        </p:nvPicPr>
        <p:blipFill>
          <a:blip r:embed="rId1">
            <a:alphaModFix amt="85000"/>
          </a:blip>
          <a:stretch>
            <a:fillRect/>
          </a:stretch>
        </p:blipFill>
        <p:spPr>
          <a:xfrm>
            <a:off x="2772388" y="712947"/>
            <a:ext cx="3606625" cy="3137775"/>
          </a:xfrm>
          <a:prstGeom prst="rect">
            <a:avLst/>
          </a:prstGeom>
          <a:noFill/>
          <a:ln>
            <a:noFill/>
          </a:ln>
          <a:effectLst>
            <a:glow rad="63500">
              <a:schemeClr val="accent2">
                <a:satMod val="175000"/>
                <a:alpha val="40000"/>
              </a:schemeClr>
            </a:glow>
          </a:effectLst>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67" name="Shape 167"/>
        <p:cNvGrpSpPr/>
        <p:nvPr/>
      </p:nvGrpSpPr>
      <p:grpSpPr>
        <a:xfrm>
          <a:off x="0" y="0"/>
          <a:ext cx="0" cy="0"/>
          <a:chOff x="0" y="0"/>
          <a:chExt cx="0" cy="0"/>
        </a:xfrm>
      </p:grpSpPr>
      <p:sp>
        <p:nvSpPr>
          <p:cNvPr id="168" name="Google Shape;168;p25"/>
          <p:cNvSpPr txBox="1"/>
          <p:nvPr>
            <p:ph type="ctrTitle"/>
          </p:nvPr>
        </p:nvSpPr>
        <p:spPr>
          <a:xfrm>
            <a:off x="3726450" y="1188300"/>
            <a:ext cx="4697400" cy="27669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200"/>
              </a:spcAft>
              <a:buNone/>
            </a:pPr>
            <a:r>
              <a:rPr lang="en-GB" sz="4500">
                <a:latin typeface="Calibri" panose="020F0502020204030204"/>
                <a:ea typeface="Calibri" panose="020F0502020204030204"/>
                <a:cs typeface="Calibri" panose="020F0502020204030204"/>
                <a:sym typeface="Calibri" panose="020F0502020204030204"/>
              </a:rPr>
              <a:t>Історія створення </a:t>
            </a:r>
            <a:r>
              <a:rPr lang="en-GB" sz="4500">
                <a:latin typeface="Calibri" panose="020F0502020204030204"/>
                <a:ea typeface="Calibri" panose="020F0502020204030204"/>
                <a:cs typeface="Calibri" panose="020F0502020204030204"/>
                <a:sym typeface="Calibri" panose="020F0502020204030204"/>
              </a:rPr>
              <a:t>об’єктно-орієнтованого підходу</a:t>
            </a:r>
            <a:endParaRPr sz="4500">
              <a:latin typeface="Calibri" panose="020F0502020204030204"/>
              <a:ea typeface="Calibri" panose="020F0502020204030204"/>
              <a:cs typeface="Calibri" panose="020F0502020204030204"/>
              <a:sym typeface="Calibri" panose="020F0502020204030204"/>
            </a:endParaRPr>
          </a:p>
        </p:txBody>
      </p:sp>
      <p:sp>
        <p:nvSpPr>
          <p:cNvPr id="169" name="Google Shape;169;p25"/>
          <p:cNvSpPr txBox="1"/>
          <p:nvPr>
            <p:ph type="title" idx="2"/>
          </p:nvPr>
        </p:nvSpPr>
        <p:spPr>
          <a:xfrm>
            <a:off x="222000" y="1256400"/>
            <a:ext cx="1067400" cy="1204500"/>
          </a:xfrm>
          <a:prstGeom prst="rect">
            <a:avLst/>
          </a:prstGeom>
        </p:spPr>
        <p:txBody>
          <a:bodyPr spcFirstLastPara="1" wrap="square" lIns="0" tIns="0" rIns="0" bIns="91425" anchor="b" anchorCtr="0">
            <a:noAutofit/>
          </a:bodyPr>
          <a:lstStyle/>
          <a:p>
            <a:pPr marL="0" lvl="0" indent="0" algn="r" rtl="0">
              <a:spcBef>
                <a:spcPts val="0"/>
              </a:spcBef>
              <a:spcAft>
                <a:spcPts val="0"/>
              </a:spcAft>
              <a:buNone/>
            </a:pPr>
            <a:r>
              <a:rPr lang="en-GB"/>
              <a:t>1/</a:t>
            </a:r>
            <a:endParaRPr lang="en-GB"/>
          </a:p>
        </p:txBody>
      </p:sp>
      <p:sp>
        <p:nvSpPr>
          <p:cNvPr id="170" name="Google Shape;170;p25"/>
          <p:cNvSpPr/>
          <p:nvPr/>
        </p:nvSpPr>
        <p:spPr>
          <a:xfrm>
            <a:off x="7200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25"/>
          <p:cNvSpPr/>
          <p:nvPr/>
        </p:nvSpPr>
        <p:spPr>
          <a:xfrm>
            <a:off x="372645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72" name="Google Shape;172;p25"/>
          <p:cNvPicPr preferRelativeResize="0"/>
          <p:nvPr/>
        </p:nvPicPr>
        <p:blipFill>
          <a:blip r:embed="rId1"/>
          <a:stretch>
            <a:fillRect/>
          </a:stretch>
        </p:blipFill>
        <p:spPr>
          <a:xfrm>
            <a:off x="222250" y="2616835"/>
            <a:ext cx="2788285" cy="231584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76" name="Shape 176"/>
        <p:cNvGrpSpPr/>
        <p:nvPr/>
      </p:nvGrpSpPr>
      <p:grpSpPr>
        <a:xfrm>
          <a:off x="0" y="0"/>
          <a:ext cx="0" cy="0"/>
          <a:chOff x="0" y="0"/>
          <a:chExt cx="0" cy="0"/>
        </a:xfrm>
      </p:grpSpPr>
      <p:sp>
        <p:nvSpPr>
          <p:cNvPr id="177" name="Google Shape;177;p26"/>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26"/>
          <p:cNvSpPr txBox="1"/>
          <p:nvPr>
            <p:ph type="subTitle" idx="4294967295"/>
          </p:nvPr>
        </p:nvSpPr>
        <p:spPr>
          <a:xfrm>
            <a:off x="847500" y="823525"/>
            <a:ext cx="7450500" cy="37617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На основі структурного підходу сформувалася концепція об'єктно-орієнтованого методу (програмування, аналізу, проектування, баз даних) - фактично ціла філософія розробки систем та подання знань на базі потужного підходу. Основна відмінність об'єктно-орієнтованого аналізу і проектування від структурного полягає в декомпозиції проблеми на поняття (об'єкти), а не на функції.</a:t>
            </a: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120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Історично розвиток цієї галузі почалося з об'єктно орієнтованого програмування. У 1980-1990-х рр. з'явилися об'єктно-орієнтовані методи розробки програмного забезпечення, запропоновані Граді Бучем (Booch), Джеймсом Рамбо (ОМТ - Object Modeling Technique) і Айваром Якобсоном (OOSE - Object Oriented Software Engineering).</a:t>
            </a:r>
            <a:endParaRPr sz="15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179" name="Google Shape;179;p26"/>
          <p:cNvPicPr preferRelativeResize="0"/>
          <p:nvPr/>
        </p:nvPicPr>
        <p:blipFill>
          <a:blip r:embed="rId1"/>
          <a:stretch>
            <a:fillRect/>
          </a:stretch>
        </p:blipFill>
        <p:spPr>
          <a:xfrm>
            <a:off x="934850" y="2893375"/>
            <a:ext cx="1137900" cy="1562100"/>
          </a:xfrm>
          <a:prstGeom prst="rect">
            <a:avLst/>
          </a:prstGeom>
          <a:noFill/>
          <a:ln>
            <a:noFill/>
          </a:ln>
        </p:spPr>
      </p:pic>
      <p:pic>
        <p:nvPicPr>
          <p:cNvPr id="180" name="Google Shape;180;p26"/>
          <p:cNvPicPr preferRelativeResize="0"/>
          <p:nvPr/>
        </p:nvPicPr>
        <p:blipFill>
          <a:blip r:embed="rId2"/>
          <a:stretch>
            <a:fillRect/>
          </a:stretch>
        </p:blipFill>
        <p:spPr>
          <a:xfrm>
            <a:off x="2174875" y="2893060"/>
            <a:ext cx="1228725" cy="1562100"/>
          </a:xfrm>
          <a:prstGeom prst="rect">
            <a:avLst/>
          </a:prstGeom>
          <a:noFill/>
          <a:ln>
            <a:noFill/>
          </a:ln>
        </p:spPr>
      </p:pic>
      <p:pic>
        <p:nvPicPr>
          <p:cNvPr id="181" name="Google Shape;181;p26"/>
          <p:cNvPicPr preferRelativeResize="0"/>
          <p:nvPr/>
        </p:nvPicPr>
        <p:blipFill>
          <a:blip r:embed="rId3"/>
          <a:stretch>
            <a:fillRect/>
          </a:stretch>
        </p:blipFill>
        <p:spPr>
          <a:xfrm>
            <a:off x="3505200" y="2893060"/>
            <a:ext cx="1292225" cy="1562100"/>
          </a:xfrm>
          <a:prstGeom prst="rect">
            <a:avLst/>
          </a:prstGeom>
          <a:noFill/>
          <a:ln>
            <a:noFill/>
          </a:ln>
        </p:spPr>
      </p:pic>
      <p:sp>
        <p:nvSpPr>
          <p:cNvPr id="182" name="Google Shape;182;p26"/>
          <p:cNvSpPr txBox="1"/>
          <p:nvPr/>
        </p:nvSpPr>
        <p:spPr>
          <a:xfrm>
            <a:off x="934850" y="4522375"/>
            <a:ext cx="1137900" cy="354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200"/>
              </a:spcBef>
              <a:spcAft>
                <a:spcPts val="1200"/>
              </a:spcAft>
              <a:buNone/>
            </a:pPr>
            <a:r>
              <a:rPr lang="en-GB" sz="1100" b="1">
                <a:latin typeface="Calibri" panose="020F0502020204030204"/>
                <a:ea typeface="Calibri" panose="020F0502020204030204"/>
                <a:cs typeface="Calibri" panose="020F0502020204030204"/>
                <a:sym typeface="Calibri" panose="020F0502020204030204"/>
              </a:rPr>
              <a:t>Граді Буч</a:t>
            </a:r>
            <a:endParaRPr sz="1100" b="1">
              <a:latin typeface="Calibri" panose="020F0502020204030204"/>
              <a:ea typeface="Calibri" panose="020F0502020204030204"/>
              <a:cs typeface="Calibri" panose="020F0502020204030204"/>
              <a:sym typeface="Calibri" panose="020F0502020204030204"/>
            </a:endParaRPr>
          </a:p>
        </p:txBody>
      </p:sp>
      <p:sp>
        <p:nvSpPr>
          <p:cNvPr id="183" name="Google Shape;183;p26"/>
          <p:cNvSpPr txBox="1"/>
          <p:nvPr/>
        </p:nvSpPr>
        <p:spPr>
          <a:xfrm>
            <a:off x="2176145" y="4522470"/>
            <a:ext cx="1217295" cy="375285"/>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200"/>
              </a:spcBef>
              <a:spcAft>
                <a:spcPts val="1200"/>
              </a:spcAft>
              <a:buNone/>
            </a:pPr>
            <a:r>
              <a:rPr lang="en-GB" sz="1100" b="1">
                <a:latin typeface="Calibri" panose="020F0502020204030204"/>
                <a:ea typeface="Calibri" panose="020F0502020204030204"/>
                <a:cs typeface="Calibri" panose="020F0502020204030204"/>
                <a:sym typeface="Calibri" panose="020F0502020204030204"/>
              </a:rPr>
              <a:t>Джеймс</a:t>
            </a:r>
            <a:r>
              <a:rPr lang="en-US" altLang="en-GB" sz="1100" b="1">
                <a:latin typeface="Calibri" panose="020F0502020204030204"/>
                <a:ea typeface="Calibri" panose="020F0502020204030204"/>
                <a:cs typeface="Calibri" panose="020F0502020204030204"/>
                <a:sym typeface="Calibri" panose="020F0502020204030204"/>
              </a:rPr>
              <a:t> </a:t>
            </a:r>
            <a:r>
              <a:rPr lang="en-GB" sz="1100" b="1">
                <a:latin typeface="Calibri" panose="020F0502020204030204"/>
                <a:ea typeface="Calibri" panose="020F0502020204030204"/>
                <a:cs typeface="Calibri" panose="020F0502020204030204"/>
                <a:sym typeface="Calibri" panose="020F0502020204030204"/>
              </a:rPr>
              <a:t>Рамбо</a:t>
            </a:r>
            <a:endParaRPr lang="en-US" altLang="en-GB" sz="1100" b="1">
              <a:latin typeface="Calibri" panose="020F0502020204030204"/>
              <a:ea typeface="Calibri" panose="020F0502020204030204"/>
              <a:cs typeface="Calibri" panose="020F0502020204030204"/>
              <a:sym typeface="Calibri" panose="020F0502020204030204"/>
            </a:endParaRPr>
          </a:p>
        </p:txBody>
      </p:sp>
      <p:sp>
        <p:nvSpPr>
          <p:cNvPr id="184" name="Google Shape;184;p26"/>
          <p:cNvSpPr txBox="1"/>
          <p:nvPr/>
        </p:nvSpPr>
        <p:spPr>
          <a:xfrm>
            <a:off x="3505200" y="4522470"/>
            <a:ext cx="1291590" cy="375285"/>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1200"/>
              </a:spcBef>
              <a:spcAft>
                <a:spcPts val="1200"/>
              </a:spcAft>
              <a:buNone/>
            </a:pPr>
            <a:r>
              <a:rPr lang="en-GB" sz="1100" b="1">
                <a:latin typeface="Calibri" panose="020F0502020204030204"/>
                <a:ea typeface="Calibri" panose="020F0502020204030204"/>
                <a:cs typeface="Calibri" panose="020F0502020204030204"/>
                <a:sym typeface="Calibri" panose="020F0502020204030204"/>
              </a:rPr>
              <a:t>Айвар Якобсон</a:t>
            </a:r>
            <a:endParaRPr sz="1100" b="1">
              <a:latin typeface="Calibri" panose="020F0502020204030204"/>
              <a:ea typeface="Calibri" panose="020F0502020204030204"/>
              <a:cs typeface="Calibri" panose="020F0502020204030204"/>
              <a:sym typeface="Calibri" panose="020F0502020204030204"/>
            </a:endParaRPr>
          </a:p>
        </p:txBody>
      </p:sp>
      <p:pic>
        <p:nvPicPr>
          <p:cNvPr id="2" name="Picture 1" descr="output-onlinegiftools (10)"/>
          <p:cNvPicPr>
            <a:picLocks noChangeAspect="1"/>
          </p:cNvPicPr>
          <p:nvPr/>
        </p:nvPicPr>
        <p:blipFill>
          <a:blip r:embed="rId4"/>
          <a:stretch>
            <a:fillRect/>
          </a:stretch>
        </p:blipFill>
        <p:spPr>
          <a:xfrm>
            <a:off x="6083935" y="2355850"/>
            <a:ext cx="2814955" cy="281495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89" name="Shape 189"/>
        <p:cNvGrpSpPr/>
        <p:nvPr/>
      </p:nvGrpSpPr>
      <p:grpSpPr>
        <a:xfrm>
          <a:off x="0" y="0"/>
          <a:ext cx="0" cy="0"/>
          <a:chOff x="0" y="0"/>
          <a:chExt cx="0" cy="0"/>
        </a:xfrm>
      </p:grpSpPr>
      <p:sp>
        <p:nvSpPr>
          <p:cNvPr id="190" name="Google Shape;190;p27"/>
          <p:cNvSpPr txBox="1"/>
          <p:nvPr>
            <p:ph type="ctrTitle"/>
          </p:nvPr>
        </p:nvSpPr>
        <p:spPr>
          <a:xfrm>
            <a:off x="3726450" y="1439100"/>
            <a:ext cx="4697400" cy="22653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4500">
                <a:latin typeface="Calibri" panose="020F0502020204030204"/>
                <a:ea typeface="Calibri" panose="020F0502020204030204"/>
                <a:cs typeface="Calibri" panose="020F0502020204030204"/>
                <a:sym typeface="Calibri" panose="020F0502020204030204"/>
              </a:rPr>
              <a:t>Пояснення об’єктно-орієнтованого </a:t>
            </a:r>
            <a:r>
              <a:rPr lang="en-GB" sz="4500">
                <a:latin typeface="Calibri" panose="020F0502020204030204"/>
                <a:ea typeface="Calibri" panose="020F0502020204030204"/>
                <a:cs typeface="Calibri" panose="020F0502020204030204"/>
                <a:sym typeface="Calibri" panose="020F0502020204030204"/>
              </a:rPr>
              <a:t>підходу</a:t>
            </a:r>
            <a:endParaRPr sz="4500">
              <a:latin typeface="Calibri" panose="020F0502020204030204"/>
              <a:ea typeface="Calibri" panose="020F0502020204030204"/>
              <a:cs typeface="Calibri" panose="020F0502020204030204"/>
              <a:sym typeface="Calibri" panose="020F0502020204030204"/>
            </a:endParaRPr>
          </a:p>
        </p:txBody>
      </p:sp>
      <p:sp>
        <p:nvSpPr>
          <p:cNvPr id="191" name="Google Shape;191;p27"/>
          <p:cNvSpPr txBox="1"/>
          <p:nvPr>
            <p:ph type="title" idx="2"/>
          </p:nvPr>
        </p:nvSpPr>
        <p:spPr>
          <a:xfrm>
            <a:off x="222000" y="1256400"/>
            <a:ext cx="1067400" cy="1204500"/>
          </a:xfrm>
          <a:prstGeom prst="rect">
            <a:avLst/>
          </a:prstGeom>
        </p:spPr>
        <p:txBody>
          <a:bodyPr spcFirstLastPara="1" wrap="square" lIns="0" tIns="0" rIns="0" bIns="91425" anchor="b" anchorCtr="0">
            <a:noAutofit/>
          </a:bodyPr>
          <a:lstStyle/>
          <a:p>
            <a:pPr marL="0" lvl="0" indent="0" algn="r" rtl="0">
              <a:spcBef>
                <a:spcPts val="0"/>
              </a:spcBef>
              <a:spcAft>
                <a:spcPts val="0"/>
              </a:spcAft>
              <a:buNone/>
            </a:pPr>
            <a:r>
              <a:rPr lang="en-GB"/>
              <a:t>2</a:t>
            </a:r>
            <a:r>
              <a:rPr lang="en-GB"/>
              <a:t>/</a:t>
            </a:r>
            <a:endParaRPr lang="en-GB"/>
          </a:p>
        </p:txBody>
      </p:sp>
      <p:sp>
        <p:nvSpPr>
          <p:cNvPr id="192" name="Google Shape;192;p27"/>
          <p:cNvSpPr/>
          <p:nvPr/>
        </p:nvSpPr>
        <p:spPr>
          <a:xfrm>
            <a:off x="7200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27"/>
          <p:cNvSpPr/>
          <p:nvPr/>
        </p:nvSpPr>
        <p:spPr>
          <a:xfrm>
            <a:off x="372645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94" name="Google Shape;194;p27"/>
          <p:cNvPicPr preferRelativeResize="0"/>
          <p:nvPr/>
        </p:nvPicPr>
        <p:blipFill>
          <a:blip r:embed="rId1"/>
          <a:stretch>
            <a:fillRect/>
          </a:stretch>
        </p:blipFill>
        <p:spPr>
          <a:xfrm>
            <a:off x="222250" y="2658745"/>
            <a:ext cx="2780665" cy="22796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98" name="Shape 198"/>
        <p:cNvGrpSpPr/>
        <p:nvPr/>
      </p:nvGrpSpPr>
      <p:grpSpPr>
        <a:xfrm>
          <a:off x="0" y="0"/>
          <a:ext cx="0" cy="0"/>
          <a:chOff x="0" y="0"/>
          <a:chExt cx="0" cy="0"/>
        </a:xfrm>
      </p:grpSpPr>
      <p:sp>
        <p:nvSpPr>
          <p:cNvPr id="199" name="Google Shape;199;p28"/>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28"/>
          <p:cNvSpPr txBox="1"/>
          <p:nvPr>
            <p:ph type="subTitle" idx="4294967295"/>
          </p:nvPr>
        </p:nvSpPr>
        <p:spPr>
          <a:xfrm>
            <a:off x="847500" y="823525"/>
            <a:ext cx="7450500" cy="3761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Об'єктно-орієнтоване програмування - одна з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1"/>
              </a:rPr>
              <a:t>парадигм</a:t>
            </a:r>
            <a:r>
              <a:rPr lang="en-GB" sz="1100">
                <a:solidFill>
                  <a:srgbClr val="000000"/>
                </a:solidFill>
                <a:latin typeface="Calibri" panose="020F0502020204030204"/>
                <a:ea typeface="Calibri" panose="020F0502020204030204"/>
                <a:cs typeface="Calibri" panose="020F0502020204030204"/>
                <a:sym typeface="Calibri" panose="020F0502020204030204"/>
              </a:rPr>
              <a:t>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2"/>
              </a:rPr>
              <a:t>програмування</a:t>
            </a:r>
            <a:r>
              <a:rPr lang="en-GB" sz="1100">
                <a:solidFill>
                  <a:srgbClr val="000000"/>
                </a:solidFill>
                <a:latin typeface="Calibri" panose="020F0502020204030204"/>
                <a:ea typeface="Calibri" panose="020F0502020204030204"/>
                <a:cs typeface="Calibri" panose="020F0502020204030204"/>
                <a:sym typeface="Calibri" panose="020F0502020204030204"/>
              </a:rPr>
              <a:t>, яка розглядає програму як множину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3"/>
              </a:rPr>
              <a:t>«об'єктів»</a:t>
            </a:r>
            <a:r>
              <a:rPr lang="en-GB" sz="1100">
                <a:solidFill>
                  <a:srgbClr val="000000"/>
                </a:solidFill>
                <a:latin typeface="Calibri" panose="020F0502020204030204"/>
                <a:ea typeface="Calibri" panose="020F0502020204030204"/>
                <a:cs typeface="Calibri" panose="020F0502020204030204"/>
                <a:sym typeface="Calibri" panose="020F0502020204030204"/>
              </a:rPr>
              <a:t>, що взаємодіють між собою. Основу ООП складають чотири основні концепції: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4"/>
              </a:rPr>
              <a:t>інкапсуляція</a:t>
            </a:r>
            <a:r>
              <a:rPr lang="en-GB" sz="1100">
                <a:solidFill>
                  <a:srgbClr val="000000"/>
                </a:solidFill>
                <a:latin typeface="Calibri" panose="020F0502020204030204"/>
                <a:ea typeface="Calibri" panose="020F0502020204030204"/>
                <a:cs typeface="Calibri" panose="020F0502020204030204"/>
                <a:sym typeface="Calibri" panose="020F0502020204030204"/>
              </a:rPr>
              <a:t>,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5"/>
              </a:rPr>
              <a:t>успадкування</a:t>
            </a:r>
            <a:r>
              <a:rPr lang="en-GB" sz="1100">
                <a:solidFill>
                  <a:srgbClr val="000000"/>
                </a:solidFill>
                <a:latin typeface="Calibri" panose="020F0502020204030204"/>
                <a:ea typeface="Calibri" panose="020F0502020204030204"/>
                <a:cs typeface="Calibri" panose="020F0502020204030204"/>
                <a:sym typeface="Calibri" panose="020F0502020204030204"/>
              </a:rPr>
              <a:t>,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6"/>
              </a:rPr>
              <a:t>поліморфізм</a:t>
            </a:r>
            <a:r>
              <a:rPr lang="en-GB" sz="1100">
                <a:solidFill>
                  <a:srgbClr val="000000"/>
                </a:solidFill>
                <a:latin typeface="Calibri" panose="020F0502020204030204"/>
                <a:ea typeface="Calibri" panose="020F0502020204030204"/>
                <a:cs typeface="Calibri" panose="020F0502020204030204"/>
                <a:sym typeface="Calibri" panose="020F0502020204030204"/>
              </a:rPr>
              <a:t> та абстракція Однією з переваг ООП є краща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7"/>
              </a:rPr>
              <a:t>модульність</a:t>
            </a:r>
            <a:r>
              <a:rPr lang="en-GB" sz="1100">
                <a:solidFill>
                  <a:srgbClr val="000000"/>
                </a:solidFill>
                <a:latin typeface="Calibri" panose="020F0502020204030204"/>
                <a:ea typeface="Calibri" panose="020F0502020204030204"/>
                <a:cs typeface="Calibri" panose="020F0502020204030204"/>
                <a:sym typeface="Calibri" panose="020F0502020204030204"/>
              </a:rPr>
              <a:t> програмного забезпечення (тисячу функцій процедурної мови, в ООП можна замінити кількома десятками класів із своїми методами).</a:t>
            </a: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just" rtl="0">
              <a:spcBef>
                <a:spcPts val="1200"/>
              </a:spcBef>
              <a:spcAft>
                <a:spcPts val="0"/>
              </a:spcAft>
              <a:buNone/>
            </a:pPr>
            <a:r>
              <a:rPr lang="en-GB" sz="1100">
                <a:solidFill>
                  <a:srgbClr val="000000"/>
                </a:solidFill>
                <a:latin typeface="Calibri" panose="020F0502020204030204"/>
                <a:ea typeface="Calibri" panose="020F0502020204030204"/>
                <a:cs typeface="Calibri" panose="020F0502020204030204"/>
                <a:sym typeface="Calibri" panose="020F0502020204030204"/>
              </a:rPr>
              <a:t>Сьогодні багато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8"/>
              </a:rPr>
              <a:t>мов програмування</a:t>
            </a:r>
            <a:r>
              <a:rPr lang="en-GB" sz="1100">
                <a:solidFill>
                  <a:srgbClr val="000000"/>
                </a:solidFill>
                <a:latin typeface="Calibri" panose="020F0502020204030204"/>
                <a:ea typeface="Calibri" panose="020F0502020204030204"/>
                <a:cs typeface="Calibri" panose="020F0502020204030204"/>
                <a:sym typeface="Calibri" panose="020F0502020204030204"/>
              </a:rPr>
              <a:t> або підтримують ООП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9"/>
              </a:rPr>
              <a:t>PHP</a:t>
            </a:r>
            <a:r>
              <a:rPr lang="en-GB" sz="1100">
                <a:solidFill>
                  <a:srgbClr val="000000"/>
                </a:solidFill>
                <a:latin typeface="Calibri" panose="020F0502020204030204"/>
                <a:ea typeface="Calibri" panose="020F0502020204030204"/>
                <a:cs typeface="Calibri" panose="020F0502020204030204"/>
                <a:sym typeface="Calibri" panose="020F0502020204030204"/>
              </a:rPr>
              <a:t>,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10"/>
              </a:rPr>
              <a:t>Lua</a:t>
            </a:r>
            <a:r>
              <a:rPr lang="en-GB" sz="1100">
                <a:solidFill>
                  <a:srgbClr val="000000"/>
                </a:solidFill>
                <a:latin typeface="Calibri" panose="020F0502020204030204"/>
                <a:ea typeface="Calibri" panose="020F0502020204030204"/>
                <a:cs typeface="Calibri" panose="020F0502020204030204"/>
                <a:sym typeface="Calibri" panose="020F0502020204030204"/>
              </a:rPr>
              <a:t>) або ж є цілком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11"/>
              </a:rPr>
              <a:t>об'єктоорієнтованими</a:t>
            </a:r>
            <a:r>
              <a:rPr lang="en-GB" sz="1100">
                <a:solidFill>
                  <a:srgbClr val="000000"/>
                </a:solidFill>
                <a:latin typeface="Calibri" panose="020F0502020204030204"/>
                <a:ea typeface="Calibri" panose="020F0502020204030204"/>
                <a:cs typeface="Calibri" panose="020F0502020204030204"/>
                <a:sym typeface="Calibri" panose="020F0502020204030204"/>
              </a:rPr>
              <a:t> (зокрема,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12"/>
              </a:rPr>
              <a:t>Java</a:t>
            </a:r>
            <a:r>
              <a:rPr lang="en-GB" sz="1100">
                <a:solidFill>
                  <a:srgbClr val="000000"/>
                </a:solidFill>
                <a:latin typeface="Calibri" panose="020F0502020204030204"/>
                <a:ea typeface="Calibri" panose="020F0502020204030204"/>
                <a:cs typeface="Calibri" panose="020F0502020204030204"/>
                <a:sym typeface="Calibri" panose="020F0502020204030204"/>
              </a:rPr>
              <a:t>,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13"/>
              </a:rPr>
              <a:t>C#</a:t>
            </a:r>
            <a:r>
              <a:rPr lang="en-GB" sz="1100">
                <a:solidFill>
                  <a:srgbClr val="000000"/>
                </a:solidFill>
                <a:latin typeface="Calibri" panose="020F0502020204030204"/>
                <a:ea typeface="Calibri" panose="020F0502020204030204"/>
                <a:cs typeface="Calibri" panose="020F0502020204030204"/>
                <a:sym typeface="Calibri" panose="020F0502020204030204"/>
              </a:rPr>
              <a:t>,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14"/>
              </a:rPr>
              <a:t>C++</a:t>
            </a:r>
            <a:r>
              <a:rPr lang="en-GB" sz="1100">
                <a:solidFill>
                  <a:srgbClr val="000000"/>
                </a:solidFill>
                <a:latin typeface="Calibri" panose="020F0502020204030204"/>
                <a:ea typeface="Calibri" panose="020F0502020204030204"/>
                <a:cs typeface="Calibri" panose="020F0502020204030204"/>
                <a:sym typeface="Calibri" panose="020F0502020204030204"/>
              </a:rPr>
              <a:t>,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15"/>
              </a:rPr>
              <a:t>Python</a:t>
            </a:r>
            <a:r>
              <a:rPr lang="en-GB" sz="1100">
                <a:solidFill>
                  <a:srgbClr val="000000"/>
                </a:solidFill>
                <a:latin typeface="Calibri" panose="020F0502020204030204"/>
                <a:ea typeface="Calibri" panose="020F0502020204030204"/>
                <a:cs typeface="Calibri" panose="020F0502020204030204"/>
                <a:sym typeface="Calibri" panose="020F0502020204030204"/>
              </a:rPr>
              <a:t>,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16"/>
              </a:rPr>
              <a:t>Ruby</a:t>
            </a:r>
            <a:r>
              <a:rPr lang="en-GB" sz="1100">
                <a:solidFill>
                  <a:srgbClr val="000000"/>
                </a:solidFill>
                <a:latin typeface="Calibri" panose="020F0502020204030204"/>
                <a:ea typeface="Calibri" panose="020F0502020204030204"/>
                <a:cs typeface="Calibri" panose="020F0502020204030204"/>
                <a:sym typeface="Calibri" panose="020F0502020204030204"/>
              </a:rPr>
              <a:t> і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17"/>
              </a:rPr>
              <a:t>Objective-C</a:t>
            </a:r>
            <a:r>
              <a:rPr lang="en-GB" sz="1100">
                <a:solidFill>
                  <a:srgbClr val="000000"/>
                </a:solidFill>
                <a:latin typeface="Calibri" panose="020F0502020204030204"/>
                <a:ea typeface="Calibri" panose="020F0502020204030204"/>
                <a:cs typeface="Calibri" panose="020F0502020204030204"/>
                <a:sym typeface="Calibri" panose="020F0502020204030204"/>
              </a:rPr>
              <a:t>,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18"/>
              </a:rPr>
              <a:t>ActionScript 3</a:t>
            </a:r>
            <a:r>
              <a:rPr lang="en-GB" sz="1100">
                <a:solidFill>
                  <a:srgbClr val="000000"/>
                </a:solidFill>
                <a:latin typeface="Calibri" panose="020F0502020204030204"/>
                <a:ea typeface="Calibri" panose="020F0502020204030204"/>
                <a:cs typeface="Calibri" panose="020F0502020204030204"/>
                <a:sym typeface="Calibri" panose="020F0502020204030204"/>
              </a:rPr>
              <a:t>,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19"/>
              </a:rPr>
              <a:t>Swift</a:t>
            </a:r>
            <a:r>
              <a:rPr lang="en-GB" sz="1100">
                <a:solidFill>
                  <a:srgbClr val="000000"/>
                </a:solidFill>
                <a:latin typeface="Calibri" panose="020F0502020204030204"/>
                <a:ea typeface="Calibri" panose="020F0502020204030204"/>
                <a:cs typeface="Calibri" panose="020F0502020204030204"/>
                <a:sym typeface="Calibri" panose="020F0502020204030204"/>
              </a:rPr>
              <a:t>, </a:t>
            </a:r>
            <a:r>
              <a:rPr lang="en-GB" sz="1100" u="sng">
                <a:solidFill>
                  <a:schemeClr val="hlink"/>
                </a:solidFill>
                <a:latin typeface="Calibri" panose="020F0502020204030204"/>
                <a:ea typeface="Calibri" panose="020F0502020204030204"/>
                <a:cs typeface="Calibri" panose="020F0502020204030204"/>
                <a:sym typeface="Calibri" panose="020F0502020204030204"/>
                <a:hlinkClick r:id="rId20"/>
              </a:rPr>
              <a:t>Vala</a:t>
            </a:r>
            <a:r>
              <a:rPr lang="en-GB" sz="1100">
                <a:solidFill>
                  <a:srgbClr val="000000"/>
                </a:solidFill>
                <a:latin typeface="Calibri" panose="020F0502020204030204"/>
                <a:ea typeface="Calibri" panose="020F0502020204030204"/>
                <a:cs typeface="Calibri" panose="020F0502020204030204"/>
                <a:sym typeface="Calibri" panose="020F0502020204030204"/>
              </a:rPr>
              <a:t>). </a:t>
            </a:r>
            <a:endParaRPr sz="1100">
              <a:solidFill>
                <a:srgbClr val="000000"/>
              </a:solidFill>
              <a:latin typeface="Calibri" panose="020F0502020204030204"/>
              <a:ea typeface="Calibri" panose="020F0502020204030204"/>
              <a:cs typeface="Calibri" panose="020F0502020204030204"/>
              <a:sym typeface="Calibri" panose="020F0502020204030204"/>
            </a:endParaRPr>
          </a:p>
          <a:p>
            <a:pPr marL="0" lvl="0" indent="0" algn="l" rtl="0">
              <a:spcBef>
                <a:spcPts val="1200"/>
              </a:spcBef>
              <a:spcAft>
                <a:spcPts val="1200"/>
              </a:spcAft>
              <a:buNone/>
            </a:pPr>
            <a:endParaRPr sz="1100">
              <a:solidFill>
                <a:srgbClr val="000000"/>
              </a:solidFill>
              <a:latin typeface="Calibri" panose="020F0502020204030204"/>
              <a:ea typeface="Calibri" panose="020F0502020204030204"/>
              <a:cs typeface="Calibri" panose="020F0502020204030204"/>
              <a:sym typeface="Calibri" panose="020F0502020204030204"/>
            </a:endParaRPr>
          </a:p>
        </p:txBody>
      </p:sp>
      <p:pic>
        <p:nvPicPr>
          <p:cNvPr id="2" name="Picture 1" descr="output-onlinegiftools (12)"/>
          <p:cNvPicPr>
            <a:picLocks noChangeAspect="1"/>
          </p:cNvPicPr>
          <p:nvPr/>
        </p:nvPicPr>
        <p:blipFill>
          <a:blip r:embed="rId21"/>
          <a:stretch>
            <a:fillRect/>
          </a:stretch>
        </p:blipFill>
        <p:spPr>
          <a:xfrm>
            <a:off x="4644390" y="2499995"/>
            <a:ext cx="4292600" cy="241427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05" name="Shape 205"/>
        <p:cNvGrpSpPr/>
        <p:nvPr/>
      </p:nvGrpSpPr>
      <p:grpSpPr>
        <a:xfrm>
          <a:off x="0" y="0"/>
          <a:ext cx="0" cy="0"/>
          <a:chOff x="0" y="0"/>
          <a:chExt cx="0" cy="0"/>
        </a:xfrm>
      </p:grpSpPr>
      <p:sp>
        <p:nvSpPr>
          <p:cNvPr id="206" name="Google Shape;206;p29"/>
          <p:cNvSpPr txBox="1"/>
          <p:nvPr>
            <p:ph type="ctrTitle"/>
          </p:nvPr>
        </p:nvSpPr>
        <p:spPr>
          <a:xfrm>
            <a:off x="3726450" y="1439100"/>
            <a:ext cx="4697400" cy="22653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4500">
                <a:latin typeface="Calibri" panose="020F0502020204030204"/>
                <a:ea typeface="Calibri" panose="020F0502020204030204"/>
                <a:cs typeface="Calibri" panose="020F0502020204030204"/>
                <a:sym typeface="Calibri" panose="020F0502020204030204"/>
              </a:rPr>
              <a:t>Переваги та недоліки об’єктно-орієнтованого підходу</a:t>
            </a:r>
            <a:endParaRPr sz="4500">
              <a:latin typeface="Calibri" panose="020F0502020204030204"/>
              <a:ea typeface="Calibri" panose="020F0502020204030204"/>
              <a:cs typeface="Calibri" panose="020F0502020204030204"/>
              <a:sym typeface="Calibri" panose="020F0502020204030204"/>
            </a:endParaRPr>
          </a:p>
        </p:txBody>
      </p:sp>
      <p:sp>
        <p:nvSpPr>
          <p:cNvPr id="207" name="Google Shape;207;p29"/>
          <p:cNvSpPr txBox="1"/>
          <p:nvPr>
            <p:ph type="title" idx="2"/>
          </p:nvPr>
        </p:nvSpPr>
        <p:spPr>
          <a:xfrm>
            <a:off x="222000" y="1256400"/>
            <a:ext cx="1067400" cy="1204500"/>
          </a:xfrm>
          <a:prstGeom prst="rect">
            <a:avLst/>
          </a:prstGeom>
        </p:spPr>
        <p:txBody>
          <a:bodyPr spcFirstLastPara="1" wrap="square" lIns="0" tIns="0" rIns="0" bIns="91425" anchor="b" anchorCtr="0">
            <a:noAutofit/>
          </a:bodyPr>
          <a:lstStyle/>
          <a:p>
            <a:pPr marL="0" lvl="0" indent="0" algn="r" rtl="0">
              <a:spcBef>
                <a:spcPts val="0"/>
              </a:spcBef>
              <a:spcAft>
                <a:spcPts val="0"/>
              </a:spcAft>
              <a:buNone/>
            </a:pPr>
            <a:r>
              <a:rPr lang="en-GB"/>
              <a:t>3</a:t>
            </a:r>
            <a:r>
              <a:rPr lang="en-GB"/>
              <a:t>/</a:t>
            </a:r>
            <a:endParaRPr lang="en-GB"/>
          </a:p>
        </p:txBody>
      </p:sp>
      <p:sp>
        <p:nvSpPr>
          <p:cNvPr id="208" name="Google Shape;208;p29"/>
          <p:cNvSpPr/>
          <p:nvPr/>
        </p:nvSpPr>
        <p:spPr>
          <a:xfrm>
            <a:off x="7200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29"/>
          <p:cNvSpPr/>
          <p:nvPr/>
        </p:nvSpPr>
        <p:spPr>
          <a:xfrm>
            <a:off x="372645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10" name="Google Shape;210;p29"/>
          <p:cNvPicPr preferRelativeResize="0"/>
          <p:nvPr/>
        </p:nvPicPr>
        <p:blipFill>
          <a:blip r:embed="rId1"/>
          <a:stretch>
            <a:fillRect/>
          </a:stretch>
        </p:blipFill>
        <p:spPr>
          <a:xfrm>
            <a:off x="222250" y="2646680"/>
            <a:ext cx="2788285" cy="230632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14" name="Shape 214"/>
        <p:cNvGrpSpPr/>
        <p:nvPr/>
      </p:nvGrpSpPr>
      <p:grpSpPr>
        <a:xfrm>
          <a:off x="0" y="0"/>
          <a:ext cx="0" cy="0"/>
          <a:chOff x="0" y="0"/>
          <a:chExt cx="0" cy="0"/>
        </a:xfrm>
      </p:grpSpPr>
      <p:sp>
        <p:nvSpPr>
          <p:cNvPr id="215" name="Google Shape;215;p30"/>
          <p:cNvSpPr txBox="1"/>
          <p:nvPr>
            <p:ph type="ctrTitle"/>
          </p:nvPr>
        </p:nvSpPr>
        <p:spPr>
          <a:xfrm>
            <a:off x="720000" y="3315650"/>
            <a:ext cx="3518400" cy="13914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a:latin typeface="Calibri" panose="020F0502020204030204"/>
                <a:ea typeface="Calibri" panose="020F0502020204030204"/>
                <a:cs typeface="Calibri" panose="020F0502020204030204"/>
                <a:sym typeface="Calibri" panose="020F0502020204030204"/>
              </a:rPr>
              <a:t>Переваги:</a:t>
            </a:r>
            <a:endParaRPr>
              <a:latin typeface="Calibri" panose="020F0502020204030204"/>
              <a:ea typeface="Calibri" panose="020F0502020204030204"/>
              <a:cs typeface="Calibri" panose="020F0502020204030204"/>
              <a:sym typeface="Calibri" panose="020F0502020204030204"/>
            </a:endParaRPr>
          </a:p>
        </p:txBody>
      </p:sp>
      <p:sp>
        <p:nvSpPr>
          <p:cNvPr id="216" name="Google Shape;216;p30"/>
          <p:cNvSpPr txBox="1"/>
          <p:nvPr>
            <p:ph type="ctrTitle" idx="2"/>
          </p:nvPr>
        </p:nvSpPr>
        <p:spPr>
          <a:xfrm>
            <a:off x="6028175" y="436500"/>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Повторне використання</a:t>
            </a:r>
            <a:endParaRPr lang="en-GB" sz="2400">
              <a:latin typeface="Calibri" panose="020F0502020204030204"/>
              <a:ea typeface="Calibri" panose="020F0502020204030204"/>
              <a:cs typeface="Calibri" panose="020F0502020204030204"/>
              <a:sym typeface="Calibri" panose="020F0502020204030204"/>
            </a:endParaRPr>
          </a:p>
        </p:txBody>
      </p:sp>
      <p:sp>
        <p:nvSpPr>
          <p:cNvPr id="217" name="Google Shape;217;p30"/>
          <p:cNvSpPr/>
          <p:nvPr/>
        </p:nvSpPr>
        <p:spPr>
          <a:xfrm>
            <a:off x="51724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30"/>
          <p:cNvSpPr/>
          <p:nvPr/>
        </p:nvSpPr>
        <p:spPr>
          <a:xfrm>
            <a:off x="5172400" y="2063175"/>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30"/>
          <p:cNvSpPr/>
          <p:nvPr/>
        </p:nvSpPr>
        <p:spPr>
          <a:xfrm>
            <a:off x="5172400" y="368985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30"/>
          <p:cNvSpPr txBox="1"/>
          <p:nvPr>
            <p:ph type="ctrTitle" idx="3"/>
          </p:nvPr>
        </p:nvSpPr>
        <p:spPr>
          <a:xfrm>
            <a:off x="6028175" y="2076125"/>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Надлишок даних</a:t>
            </a:r>
            <a:endParaRPr lang="en-GB" sz="2400">
              <a:latin typeface="Calibri" panose="020F0502020204030204"/>
              <a:ea typeface="Calibri" panose="020F0502020204030204"/>
              <a:cs typeface="Calibri" panose="020F0502020204030204"/>
              <a:sym typeface="Calibri" panose="020F0502020204030204"/>
            </a:endParaRPr>
          </a:p>
        </p:txBody>
      </p:sp>
      <p:sp>
        <p:nvSpPr>
          <p:cNvPr id="221" name="Google Shape;221;p30"/>
          <p:cNvSpPr txBox="1"/>
          <p:nvPr>
            <p:ph type="ctrTitle" idx="5"/>
          </p:nvPr>
        </p:nvSpPr>
        <p:spPr>
          <a:xfrm>
            <a:off x="6028175" y="3715750"/>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Краща продуктивність</a:t>
            </a:r>
            <a:endParaRPr lang="en-GB" sz="2400">
              <a:latin typeface="Calibri" panose="020F0502020204030204"/>
              <a:ea typeface="Calibri" panose="020F0502020204030204"/>
              <a:cs typeface="Calibri" panose="020F0502020204030204"/>
              <a:sym typeface="Calibri" panose="020F0502020204030204"/>
            </a:endParaRPr>
          </a:p>
        </p:txBody>
      </p:sp>
      <p:sp>
        <p:nvSpPr>
          <p:cNvPr id="222" name="Google Shape;222;p30"/>
          <p:cNvSpPr/>
          <p:nvPr/>
        </p:nvSpPr>
        <p:spPr>
          <a:xfrm>
            <a:off x="72000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23" name="Google Shape;223;p30"/>
          <p:cNvPicPr preferRelativeResize="0"/>
          <p:nvPr/>
        </p:nvPicPr>
        <p:blipFill>
          <a:blip r:embed="rId1"/>
          <a:stretch>
            <a:fillRect/>
          </a:stretch>
        </p:blipFill>
        <p:spPr>
          <a:xfrm>
            <a:off x="574200" y="307925"/>
            <a:ext cx="3810000" cy="38100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27" name="Shape 227"/>
        <p:cNvGrpSpPr/>
        <p:nvPr/>
      </p:nvGrpSpPr>
      <p:grpSpPr>
        <a:xfrm>
          <a:off x="0" y="0"/>
          <a:ext cx="0" cy="0"/>
          <a:chOff x="0" y="0"/>
          <a:chExt cx="0" cy="0"/>
        </a:xfrm>
      </p:grpSpPr>
      <p:sp>
        <p:nvSpPr>
          <p:cNvPr id="229" name="Google Shape;229;p31"/>
          <p:cNvSpPr txBox="1"/>
          <p:nvPr>
            <p:ph type="subTitle" idx="4"/>
          </p:nvPr>
        </p:nvSpPr>
        <p:spPr>
          <a:xfrm>
            <a:off x="6028175" y="2479525"/>
            <a:ext cx="2395800" cy="587700"/>
          </a:xfrm>
          <a:prstGeom prst="rect">
            <a:avLst/>
          </a:prstGeom>
        </p:spPr>
        <p:txBody>
          <a:bodyPr spcFirstLastPara="1" wrap="square" lIns="0" tIns="0" rIns="0" bIns="0" anchor="t" anchorCtr="0">
            <a:noAutofit/>
          </a:bodyPr>
          <a:lstStyle/>
          <a:p>
            <a:pPr marL="0" lvl="0" indent="0" algn="l" rtl="0">
              <a:spcBef>
                <a:spcPts val="0"/>
              </a:spcBef>
              <a:spcAft>
                <a:spcPts val="0"/>
              </a:spcAft>
              <a:buNone/>
            </a:pPr>
          </a:p>
        </p:txBody>
      </p:sp>
      <p:sp>
        <p:nvSpPr>
          <p:cNvPr id="230" name="Google Shape;230;p31"/>
          <p:cNvSpPr txBox="1"/>
          <p:nvPr>
            <p:ph type="ctrTitle" idx="5"/>
          </p:nvPr>
        </p:nvSpPr>
        <p:spPr>
          <a:xfrm>
            <a:off x="6028175" y="3715750"/>
            <a:ext cx="2395800" cy="3186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p>
        </p:txBody>
      </p:sp>
      <p:sp>
        <p:nvSpPr>
          <p:cNvPr id="231" name="Google Shape;231;p31"/>
          <p:cNvSpPr txBox="1"/>
          <p:nvPr>
            <p:ph type="subTitle" idx="6"/>
          </p:nvPr>
        </p:nvSpPr>
        <p:spPr>
          <a:xfrm>
            <a:off x="6028175" y="4119150"/>
            <a:ext cx="2395800" cy="587700"/>
          </a:xfrm>
          <a:prstGeom prst="rect">
            <a:avLst/>
          </a:prstGeom>
        </p:spPr>
        <p:txBody>
          <a:bodyPr spcFirstLastPara="1" wrap="square" lIns="0" tIns="0" rIns="0" bIns="0" anchor="t" anchorCtr="0">
            <a:noAutofit/>
          </a:bodyPr>
          <a:lstStyle/>
          <a:p>
            <a:pPr marL="0" lvl="0" indent="0" algn="l" rtl="0">
              <a:spcBef>
                <a:spcPts val="0"/>
              </a:spcBef>
              <a:spcAft>
                <a:spcPts val="0"/>
              </a:spcAft>
              <a:buNone/>
            </a:pPr>
          </a:p>
        </p:txBody>
      </p:sp>
      <p:sp>
        <p:nvSpPr>
          <p:cNvPr id="232" name="Google Shape;232;p31"/>
          <p:cNvSpPr/>
          <p:nvPr/>
        </p:nvSpPr>
        <p:spPr>
          <a:xfrm>
            <a:off x="4910675" y="1841500"/>
            <a:ext cx="4099200" cy="3132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31"/>
          <p:cNvSpPr txBox="1"/>
          <p:nvPr>
            <p:ph type="ctrTitle" idx="2"/>
          </p:nvPr>
        </p:nvSpPr>
        <p:spPr>
          <a:xfrm>
            <a:off x="6028175" y="436500"/>
            <a:ext cx="2395800" cy="991200"/>
          </a:xfrm>
          <a:prstGeom prst="rect">
            <a:avLst/>
          </a:prstGeom>
        </p:spPr>
        <p:txBody>
          <a:bodyPr spcFirstLastPara="1" wrap="square" lIns="0" tIns="0" rIns="0" bIns="0" anchor="b" anchorCtr="0">
            <a:noAutofit/>
          </a:bodyPr>
          <a:lstStyle/>
          <a:p>
            <a:pPr marL="0" lvl="0" indent="0" algn="l" rtl="0">
              <a:spcBef>
                <a:spcPts val="0"/>
              </a:spcBef>
              <a:spcAft>
                <a:spcPts val="200"/>
              </a:spcAft>
              <a:buNone/>
            </a:pPr>
            <a:r>
              <a:rPr lang="en-GB" sz="2400">
                <a:latin typeface="Calibri" panose="020F0502020204030204"/>
                <a:ea typeface="Calibri" panose="020F0502020204030204"/>
                <a:cs typeface="Calibri" panose="020F0502020204030204"/>
                <a:sym typeface="Calibri" panose="020F0502020204030204"/>
              </a:rPr>
              <a:t>Повторне використання</a:t>
            </a:r>
            <a:endParaRPr lang="en-GB" sz="2400">
              <a:latin typeface="Calibri" panose="020F0502020204030204"/>
              <a:ea typeface="Calibri" panose="020F0502020204030204"/>
              <a:cs typeface="Calibri" panose="020F0502020204030204"/>
              <a:sym typeface="Calibri" panose="020F0502020204030204"/>
            </a:endParaRPr>
          </a:p>
        </p:txBody>
      </p:sp>
      <p:sp>
        <p:nvSpPr>
          <p:cNvPr id="234" name="Google Shape;234;p31"/>
          <p:cNvSpPr/>
          <p:nvPr/>
        </p:nvSpPr>
        <p:spPr>
          <a:xfrm>
            <a:off x="5172400" y="436500"/>
            <a:ext cx="127500" cy="12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31"/>
          <p:cNvSpPr txBox="1"/>
          <p:nvPr/>
        </p:nvSpPr>
        <p:spPr>
          <a:xfrm>
            <a:off x="360045" y="935355"/>
            <a:ext cx="4261485" cy="3875405"/>
          </a:xfrm>
          <a:prstGeom prst="rect">
            <a:avLst/>
          </a:prstGeom>
          <a:noFill/>
          <a:ln>
            <a:noFill/>
          </a:ln>
        </p:spPr>
        <p:txBody>
          <a:bodyPr spcFirstLastPara="1" wrap="square" lIns="0" tIns="0" rIns="0" bIns="0" anchor="t" anchorCtr="0">
            <a:noAutofit/>
          </a:bodyPr>
          <a:lstStyle/>
          <a:p>
            <a:pPr marL="0" lvl="0" indent="0" algn="l" rtl="0">
              <a:lnSpc>
                <a:spcPct val="115000"/>
              </a:lnSpc>
              <a:spcBef>
                <a:spcPts val="1200"/>
              </a:spcBef>
              <a:spcAft>
                <a:spcPts val="0"/>
              </a:spcAft>
              <a:buNone/>
            </a:pPr>
            <a:r>
              <a:rPr lang="en-GB" sz="1100">
                <a:latin typeface="Calibri" panose="020F0502020204030204"/>
                <a:ea typeface="Calibri" panose="020F0502020204030204"/>
                <a:cs typeface="Calibri" panose="020F0502020204030204"/>
                <a:sym typeface="Calibri" panose="020F0502020204030204"/>
              </a:rPr>
              <a:t>Це означає повторне використання деяких об'єктів, а не будівництво їх знову і знову. Це робиться з використанням класу. OOP дозволяє повторно використовувати існуючий код через успадкування. Ми можемо легко придбати існуючу функціональність та вдосконалити її, не переписуючи код знову. Це призводить до менш роздутого коду. Ми можемо використовувати його «n» кількість разів відповідно до наших потреб.</a:t>
            </a:r>
            <a:endParaRPr lang="en-GB" sz="1100">
              <a:latin typeface="Calibri" panose="020F0502020204030204"/>
              <a:ea typeface="Calibri" panose="020F0502020204030204"/>
              <a:cs typeface="Calibri" panose="020F0502020204030204"/>
              <a:sym typeface="Calibri" panose="020F0502020204030204"/>
            </a:endParaRPr>
          </a:p>
        </p:txBody>
      </p:sp>
      <p:sp>
        <p:nvSpPr>
          <p:cNvPr id="236" name="Google Shape;236;p31"/>
          <p:cNvSpPr/>
          <p:nvPr/>
        </p:nvSpPr>
        <p:spPr>
          <a:xfrm>
            <a:off x="4508250" y="436500"/>
            <a:ext cx="127500" cy="127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37" name="Google Shape;237;p31"/>
          <p:cNvPicPr preferRelativeResize="0"/>
          <p:nvPr/>
        </p:nvPicPr>
        <p:blipFill>
          <a:blip r:embed="rId1"/>
          <a:stretch>
            <a:fillRect/>
          </a:stretch>
        </p:blipFill>
        <p:spPr>
          <a:xfrm>
            <a:off x="4960600" y="1753475"/>
            <a:ext cx="3942200" cy="3178225"/>
          </a:xfrm>
          <a:prstGeom prst="rect">
            <a:avLst/>
          </a:prstGeom>
          <a:noFill/>
          <a:ln>
            <a:noFill/>
          </a:ln>
        </p:spPr>
      </p:pic>
      <p:pic>
        <p:nvPicPr>
          <p:cNvPr id="2" name="Picture 1" descr="output-onlinegiftools (2)"/>
          <p:cNvPicPr>
            <a:picLocks noChangeAspect="1"/>
          </p:cNvPicPr>
          <p:nvPr/>
        </p:nvPicPr>
        <p:blipFill>
          <a:blip r:embed="rId2"/>
          <a:stretch>
            <a:fillRect/>
          </a:stretch>
        </p:blipFill>
        <p:spPr>
          <a:xfrm>
            <a:off x="323850" y="3253740"/>
            <a:ext cx="3107055" cy="167767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theme/theme1.xml><?xml version="1.0" encoding="utf-8"?>
<a:theme xmlns:a="http://schemas.openxmlformats.org/drawingml/2006/main" name="World Password Day Minitheme by Slidesgo">
  <a:themeElements>
    <a:clrScheme name="Simple Light">
      <a:dk1>
        <a:srgbClr val="141414"/>
      </a:dk1>
      <a:lt1>
        <a:srgbClr val="3C3C3C"/>
      </a:lt1>
      <a:dk2>
        <a:srgbClr val="ACACAC"/>
      </a:dk2>
      <a:lt2>
        <a:srgbClr val="FFFFFF"/>
      </a:lt2>
      <a:accent1>
        <a:srgbClr val="DCDCDC"/>
      </a:accent1>
      <a:accent2>
        <a:srgbClr val="F0F0F0"/>
      </a:accent2>
      <a:accent3>
        <a:srgbClr val="F8F8F8"/>
      </a:accent3>
      <a:accent4>
        <a:srgbClr val="FF4A00"/>
      </a:accent4>
      <a:accent5>
        <a:srgbClr val="FFFFFF"/>
      </a:accent5>
      <a:accent6>
        <a:srgbClr val="FFFFFF"/>
      </a:accent6>
      <a:hlink>
        <a:srgbClr val="14141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7583</Words>
  <Application>WPS Presentation</Application>
  <PresentationFormat/>
  <Paragraphs>181</Paragraphs>
  <Slides>27</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27</vt:i4>
      </vt:variant>
    </vt:vector>
  </HeadingPairs>
  <TitlesOfParts>
    <vt:vector size="40" baseType="lpstr">
      <vt:lpstr>Arial</vt:lpstr>
      <vt:lpstr>SimSun</vt:lpstr>
      <vt:lpstr>Wingdings</vt:lpstr>
      <vt:lpstr>Arial</vt:lpstr>
      <vt:lpstr>Space Mono</vt:lpstr>
      <vt:lpstr>Quicksand Medium</vt:lpstr>
      <vt:lpstr>Barlow Medium</vt:lpstr>
      <vt:lpstr>Segoe Print</vt:lpstr>
      <vt:lpstr>Quicksand</vt:lpstr>
      <vt:lpstr>Calibri</vt:lpstr>
      <vt:lpstr>Microsoft YaHei</vt:lpstr>
      <vt:lpstr>Arial Unicode MS</vt:lpstr>
      <vt:lpstr>World Password Day Minitheme by Slidesgo</vt:lpstr>
      <vt:lpstr>Об’єктно-орієнтований підхід у розробці програмного забезпечення</vt:lpstr>
      <vt:lpstr>6/</vt:lpstr>
      <vt:lpstr>1/</vt:lpstr>
      <vt:lpstr>PowerPoint 演示文稿</vt:lpstr>
      <vt:lpstr>2/</vt:lpstr>
      <vt:lpstr>PowerPoint 演示文稿</vt:lpstr>
      <vt:lpstr>3/</vt:lpstr>
      <vt:lpstr>Повторне використання</vt:lpstr>
      <vt:lpstr>Неузгоджені пареметри підпрограм</vt:lpstr>
      <vt:lpstr>Неузгоджена змінна атрибутів</vt:lpstr>
      <vt:lpstr>Повторне використання</vt:lpstr>
      <vt:lpstr>Складність реалізації</vt:lpstr>
      <vt:lpstr>Складність реалізації</vt:lpstr>
      <vt:lpstr>Складність реалізації</vt:lpstr>
      <vt:lpstr>4/</vt:lpstr>
      <vt:lpstr>Властивості</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5/</vt:lpstr>
      <vt:lpstr>6/</vt:lpstr>
      <vt:lpstr>Дякую за увагу</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Об’єктно-орієнтований підхід у розробці програмного забезпечення</dc:title>
  <dc:creator/>
  <cp:lastModifiedBy>Alxich</cp:lastModifiedBy>
  <cp:revision>10</cp:revision>
  <dcterms:created xsi:type="dcterms:W3CDTF">2022-04-27T14:39:00Z</dcterms:created>
  <dcterms:modified xsi:type="dcterms:W3CDTF">2022-04-28T20:28:21Z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BACD98DA9F97437EA8899392BEAE82C7</vt:lpwstr>
  </property>
  <property fmtid="{D5CDD505-2E9C-101B-9397-08002B2CF9AE}" pid="3" name="KSOProductBuildVer">
    <vt:lpwstr>1033-11.2.0.11074</vt:lpwstr>
  </property>
</Properties>
</file>